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7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80" r:id="rId12"/>
    <p:sldId id="281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82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79" autoAdjust="0"/>
  </p:normalViewPr>
  <p:slideViewPr>
    <p:cSldViewPr snapToGrid="0">
      <p:cViewPr varScale="1">
        <p:scale>
          <a:sx n="96" d="100"/>
          <a:sy n="96" d="100"/>
        </p:scale>
        <p:origin x="27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586FCF8D-71FA-4272-8919-62556C3A5F11}"/>
    <pc:docChg chg="undo custSel addSld modSld">
      <pc:chgData name="tanaboon tongbuasirilai" userId="3a6fbbe2-a5cd-4f36-96f1-1e3cf3325333" providerId="ADAL" clId="{586FCF8D-71FA-4272-8919-62556C3A5F11}" dt="2024-10-26T03:27:29.759" v="298" actId="122"/>
      <pc:docMkLst>
        <pc:docMk/>
      </pc:docMkLst>
      <pc:sldChg chg="modNotesTx">
        <pc:chgData name="tanaboon tongbuasirilai" userId="3a6fbbe2-a5cd-4f36-96f1-1e3cf3325333" providerId="ADAL" clId="{586FCF8D-71FA-4272-8919-62556C3A5F11}" dt="2024-10-26T02:34:23.290" v="47" actId="20577"/>
        <pc:sldMkLst>
          <pc:docMk/>
          <pc:sldMk cId="2870661046" sldId="257"/>
        </pc:sldMkLst>
      </pc:sldChg>
      <pc:sldChg chg="modNotesTx">
        <pc:chgData name="tanaboon tongbuasirilai" userId="3a6fbbe2-a5cd-4f36-96f1-1e3cf3325333" providerId="ADAL" clId="{586FCF8D-71FA-4272-8919-62556C3A5F11}" dt="2024-10-26T02:37:30.490" v="184" actId="20577"/>
        <pc:sldMkLst>
          <pc:docMk/>
          <pc:sldMk cId="3478288261" sldId="259"/>
        </pc:sldMkLst>
      </pc:sldChg>
      <pc:sldChg chg="addSp delSp modSp mod">
        <pc:chgData name="tanaboon tongbuasirilai" userId="3a6fbbe2-a5cd-4f36-96f1-1e3cf3325333" providerId="ADAL" clId="{586FCF8D-71FA-4272-8919-62556C3A5F11}" dt="2024-10-26T02:30:31.779" v="6" actId="1076"/>
        <pc:sldMkLst>
          <pc:docMk/>
          <pc:sldMk cId="2558668487" sldId="262"/>
        </pc:sldMkLst>
        <pc:spChg chg="add del">
          <ac:chgData name="tanaboon tongbuasirilai" userId="3a6fbbe2-a5cd-4f36-96f1-1e3cf3325333" providerId="ADAL" clId="{586FCF8D-71FA-4272-8919-62556C3A5F11}" dt="2024-10-26T02:30:19.901" v="1" actId="22"/>
          <ac:spMkLst>
            <pc:docMk/>
            <pc:sldMk cId="2558668487" sldId="262"/>
            <ac:spMk id="4" creationId="{0A2A3017-A010-CC6C-4C18-8E970CD181E4}"/>
          </ac:spMkLst>
        </pc:spChg>
        <pc:spChg chg="add mod">
          <ac:chgData name="tanaboon tongbuasirilai" userId="3a6fbbe2-a5cd-4f36-96f1-1e3cf3325333" providerId="ADAL" clId="{586FCF8D-71FA-4272-8919-62556C3A5F11}" dt="2024-10-26T02:30:31.779" v="6" actId="1076"/>
          <ac:spMkLst>
            <pc:docMk/>
            <pc:sldMk cId="2558668487" sldId="262"/>
            <ac:spMk id="6" creationId="{BFF44BA9-B1B8-BFB6-8E88-0C8B6C76034C}"/>
          </ac:spMkLst>
        </pc:spChg>
      </pc:sldChg>
      <pc:sldChg chg="addSp delSp modSp mod">
        <pc:chgData name="tanaboon tongbuasirilai" userId="3a6fbbe2-a5cd-4f36-96f1-1e3cf3325333" providerId="ADAL" clId="{586FCF8D-71FA-4272-8919-62556C3A5F11}" dt="2024-10-26T02:42:08.778" v="191" actId="1076"/>
        <pc:sldMkLst>
          <pc:docMk/>
          <pc:sldMk cId="3791853781" sldId="269"/>
        </pc:sldMkLst>
        <pc:spChg chg="add del">
          <ac:chgData name="tanaboon tongbuasirilai" userId="3a6fbbe2-a5cd-4f36-96f1-1e3cf3325333" providerId="ADAL" clId="{586FCF8D-71FA-4272-8919-62556C3A5F11}" dt="2024-10-26T02:41:59.676" v="186" actId="22"/>
          <ac:spMkLst>
            <pc:docMk/>
            <pc:sldMk cId="3791853781" sldId="269"/>
            <ac:spMk id="4" creationId="{BAC8282B-4D66-7FF7-FFA4-311F883AAB1A}"/>
          </ac:spMkLst>
        </pc:spChg>
        <pc:spChg chg="add mod">
          <ac:chgData name="tanaboon tongbuasirilai" userId="3a6fbbe2-a5cd-4f36-96f1-1e3cf3325333" providerId="ADAL" clId="{586FCF8D-71FA-4272-8919-62556C3A5F11}" dt="2024-10-26T02:42:08.778" v="191" actId="1076"/>
          <ac:spMkLst>
            <pc:docMk/>
            <pc:sldMk cId="3791853781" sldId="269"/>
            <ac:spMk id="6" creationId="{489D11FA-5B3E-70F6-3AE2-12D70ED41DF9}"/>
          </ac:spMkLst>
        </pc:spChg>
      </pc:sldChg>
      <pc:sldChg chg="addSp delSp modSp mod">
        <pc:chgData name="tanaboon tongbuasirilai" userId="3a6fbbe2-a5cd-4f36-96f1-1e3cf3325333" providerId="ADAL" clId="{586FCF8D-71FA-4272-8919-62556C3A5F11}" dt="2024-10-26T02:42:39.270" v="198" actId="1076"/>
        <pc:sldMkLst>
          <pc:docMk/>
          <pc:sldMk cId="1804934802" sldId="274"/>
        </pc:sldMkLst>
        <pc:spChg chg="add del">
          <ac:chgData name="tanaboon tongbuasirilai" userId="3a6fbbe2-a5cd-4f36-96f1-1e3cf3325333" providerId="ADAL" clId="{586FCF8D-71FA-4272-8919-62556C3A5F11}" dt="2024-10-26T02:42:26.600" v="193" actId="22"/>
          <ac:spMkLst>
            <pc:docMk/>
            <pc:sldMk cId="1804934802" sldId="274"/>
            <ac:spMk id="4" creationId="{AA31EA9E-FB80-BAFC-585C-6DD80719048A}"/>
          </ac:spMkLst>
        </pc:spChg>
        <pc:spChg chg="add mod">
          <ac:chgData name="tanaboon tongbuasirilai" userId="3a6fbbe2-a5cd-4f36-96f1-1e3cf3325333" providerId="ADAL" clId="{586FCF8D-71FA-4272-8919-62556C3A5F11}" dt="2024-10-26T02:42:39.270" v="198" actId="1076"/>
          <ac:spMkLst>
            <pc:docMk/>
            <pc:sldMk cId="1804934802" sldId="274"/>
            <ac:spMk id="6" creationId="{F8F905F7-B019-B3B7-DD3B-591E5361C9BD}"/>
          </ac:spMkLst>
        </pc:spChg>
      </pc:sldChg>
      <pc:sldChg chg="addSp delSp modSp mod">
        <pc:chgData name="tanaboon tongbuasirilai" userId="3a6fbbe2-a5cd-4f36-96f1-1e3cf3325333" providerId="ADAL" clId="{586FCF8D-71FA-4272-8919-62556C3A5F11}" dt="2024-10-26T02:43:04.762" v="206" actId="1076"/>
        <pc:sldMkLst>
          <pc:docMk/>
          <pc:sldMk cId="4153159844" sldId="276"/>
        </pc:sldMkLst>
        <pc:spChg chg="add del">
          <ac:chgData name="tanaboon tongbuasirilai" userId="3a6fbbe2-a5cd-4f36-96f1-1e3cf3325333" providerId="ADAL" clId="{586FCF8D-71FA-4272-8919-62556C3A5F11}" dt="2024-10-26T02:42:53.365" v="200" actId="22"/>
          <ac:spMkLst>
            <pc:docMk/>
            <pc:sldMk cId="4153159844" sldId="276"/>
            <ac:spMk id="4" creationId="{B41C3C2E-794E-4D82-2FC1-9B831F7098ED}"/>
          </ac:spMkLst>
        </pc:spChg>
        <pc:spChg chg="add mod">
          <ac:chgData name="tanaboon tongbuasirilai" userId="3a6fbbe2-a5cd-4f36-96f1-1e3cf3325333" providerId="ADAL" clId="{586FCF8D-71FA-4272-8919-62556C3A5F11}" dt="2024-10-26T02:43:04.762" v="206" actId="1076"/>
          <ac:spMkLst>
            <pc:docMk/>
            <pc:sldMk cId="4153159844" sldId="276"/>
            <ac:spMk id="6" creationId="{1B94F815-B74F-48DD-D3A5-A2095AD03C03}"/>
          </ac:spMkLst>
        </pc:spChg>
      </pc:sldChg>
      <pc:sldChg chg="addSp delSp modSp new mod setBg">
        <pc:chgData name="tanaboon tongbuasirilai" userId="3a6fbbe2-a5cd-4f36-96f1-1e3cf3325333" providerId="ADAL" clId="{586FCF8D-71FA-4272-8919-62556C3A5F11}" dt="2024-10-26T02:47:44.946" v="249" actId="20577"/>
        <pc:sldMkLst>
          <pc:docMk/>
          <pc:sldMk cId="775775978" sldId="280"/>
        </pc:sldMkLst>
        <pc:spChg chg="mod">
          <ac:chgData name="tanaboon tongbuasirilai" userId="3a6fbbe2-a5cd-4f36-96f1-1e3cf3325333" providerId="ADAL" clId="{586FCF8D-71FA-4272-8919-62556C3A5F11}" dt="2024-10-26T02:47:44.946" v="249" actId="20577"/>
          <ac:spMkLst>
            <pc:docMk/>
            <pc:sldMk cId="775775978" sldId="280"/>
            <ac:spMk id="2" creationId="{C91321E4-351D-789A-E432-FE72C3BCBE76}"/>
          </ac:spMkLst>
        </pc:spChg>
        <pc:spChg chg="del">
          <ac:chgData name="tanaboon tongbuasirilai" userId="3a6fbbe2-a5cd-4f36-96f1-1e3cf3325333" providerId="ADAL" clId="{586FCF8D-71FA-4272-8919-62556C3A5F11}" dt="2024-10-26T02:46:08.990" v="208" actId="478"/>
          <ac:spMkLst>
            <pc:docMk/>
            <pc:sldMk cId="775775978" sldId="280"/>
            <ac:spMk id="3" creationId="{BFE1B47D-2EBB-62FF-B6F3-5579AF5F5136}"/>
          </ac:spMkLst>
        </pc:spChg>
        <pc:spChg chg="add">
          <ac:chgData name="tanaboon tongbuasirilai" userId="3a6fbbe2-a5cd-4f36-96f1-1e3cf3325333" providerId="ADAL" clId="{586FCF8D-71FA-4272-8919-62556C3A5F11}" dt="2024-10-26T02:46:12.802" v="210" actId="26606"/>
          <ac:spMkLst>
            <pc:docMk/>
            <pc:sldMk cId="775775978" sldId="280"/>
            <ac:spMk id="14" creationId="{11432301-4726-4BC7-A053-C83570C6643B}"/>
          </ac:spMkLst>
        </pc:spChg>
        <pc:spChg chg="add">
          <ac:chgData name="tanaboon tongbuasirilai" userId="3a6fbbe2-a5cd-4f36-96f1-1e3cf3325333" providerId="ADAL" clId="{586FCF8D-71FA-4272-8919-62556C3A5F11}" dt="2024-10-26T02:46:12.802" v="210" actId="26606"/>
          <ac:spMkLst>
            <pc:docMk/>
            <pc:sldMk cId="775775978" sldId="280"/>
            <ac:spMk id="16" creationId="{3FF533E5-9750-4E88-96EA-897A0D703FD4}"/>
          </ac:spMkLst>
        </pc:spChg>
        <pc:spChg chg="add">
          <ac:chgData name="tanaboon tongbuasirilai" userId="3a6fbbe2-a5cd-4f36-96f1-1e3cf3325333" providerId="ADAL" clId="{586FCF8D-71FA-4272-8919-62556C3A5F11}" dt="2024-10-26T02:46:12.802" v="210" actId="26606"/>
          <ac:spMkLst>
            <pc:docMk/>
            <pc:sldMk cId="775775978" sldId="280"/>
            <ac:spMk id="18" creationId="{F41BBC71-7D18-4156-8DE4-06F1CB298F54}"/>
          </ac:spMkLst>
        </pc:spChg>
        <pc:picChg chg="add mod">
          <ac:chgData name="tanaboon tongbuasirilai" userId="3a6fbbe2-a5cd-4f36-96f1-1e3cf3325333" providerId="ADAL" clId="{586FCF8D-71FA-4272-8919-62556C3A5F11}" dt="2024-10-26T02:46:12.802" v="210" actId="26606"/>
          <ac:picMkLst>
            <pc:docMk/>
            <pc:sldMk cId="775775978" sldId="280"/>
            <ac:picMk id="5" creationId="{6FD04199-2FA2-9AE6-B0E3-1CD0080FDDEB}"/>
          </ac:picMkLst>
        </pc:picChg>
        <pc:picChg chg="add">
          <ac:chgData name="tanaboon tongbuasirilai" userId="3a6fbbe2-a5cd-4f36-96f1-1e3cf3325333" providerId="ADAL" clId="{586FCF8D-71FA-4272-8919-62556C3A5F11}" dt="2024-10-26T02:46:12.802" v="210" actId="26606"/>
          <ac:picMkLst>
            <pc:docMk/>
            <pc:sldMk cId="775775978" sldId="280"/>
            <ac:picMk id="10" creationId="{CFD580F5-E7BF-4C1D-BEFD-4A4601EBA876}"/>
          </ac:picMkLst>
        </pc:picChg>
        <pc:picChg chg="add">
          <ac:chgData name="tanaboon tongbuasirilai" userId="3a6fbbe2-a5cd-4f36-96f1-1e3cf3325333" providerId="ADAL" clId="{586FCF8D-71FA-4272-8919-62556C3A5F11}" dt="2024-10-26T02:46:12.802" v="210" actId="26606"/>
          <ac:picMkLst>
            <pc:docMk/>
            <pc:sldMk cId="775775978" sldId="280"/>
            <ac:picMk id="12" creationId="{F0F06750-78FE-4472-8DA5-14CF3336F811}"/>
          </ac:picMkLst>
        </pc:picChg>
      </pc:sldChg>
      <pc:sldChg chg="addSp delSp modSp new mod setBg">
        <pc:chgData name="tanaboon tongbuasirilai" userId="3a6fbbe2-a5cd-4f36-96f1-1e3cf3325333" providerId="ADAL" clId="{586FCF8D-71FA-4272-8919-62556C3A5F11}" dt="2024-10-26T02:48:08.145" v="268" actId="122"/>
        <pc:sldMkLst>
          <pc:docMk/>
          <pc:sldMk cId="920278580" sldId="281"/>
        </pc:sldMkLst>
        <pc:spChg chg="mod">
          <ac:chgData name="tanaboon tongbuasirilai" userId="3a6fbbe2-a5cd-4f36-96f1-1e3cf3325333" providerId="ADAL" clId="{586FCF8D-71FA-4272-8919-62556C3A5F11}" dt="2024-10-26T02:48:08.145" v="268" actId="122"/>
          <ac:spMkLst>
            <pc:docMk/>
            <pc:sldMk cId="920278580" sldId="281"/>
            <ac:spMk id="2" creationId="{82051303-3C0B-E16F-F5AD-D91DAFE69423}"/>
          </ac:spMkLst>
        </pc:spChg>
        <pc:spChg chg="del">
          <ac:chgData name="tanaboon tongbuasirilai" userId="3a6fbbe2-a5cd-4f36-96f1-1e3cf3325333" providerId="ADAL" clId="{586FCF8D-71FA-4272-8919-62556C3A5F11}" dt="2024-10-26T02:47:36.539" v="238" actId="478"/>
          <ac:spMkLst>
            <pc:docMk/>
            <pc:sldMk cId="920278580" sldId="281"/>
            <ac:spMk id="3" creationId="{033B18F2-F2D7-D77C-AF84-3F568C15B08B}"/>
          </ac:spMkLst>
        </pc:spChg>
        <pc:spChg chg="add">
          <ac:chgData name="tanaboon tongbuasirilai" userId="3a6fbbe2-a5cd-4f36-96f1-1e3cf3325333" providerId="ADAL" clId="{586FCF8D-71FA-4272-8919-62556C3A5F11}" dt="2024-10-26T02:47:51.302" v="250" actId="26606"/>
          <ac:spMkLst>
            <pc:docMk/>
            <pc:sldMk cId="920278580" sldId="281"/>
            <ac:spMk id="14" creationId="{11432301-4726-4BC7-A053-C83570C6643B}"/>
          </ac:spMkLst>
        </pc:spChg>
        <pc:spChg chg="add">
          <ac:chgData name="tanaboon tongbuasirilai" userId="3a6fbbe2-a5cd-4f36-96f1-1e3cf3325333" providerId="ADAL" clId="{586FCF8D-71FA-4272-8919-62556C3A5F11}" dt="2024-10-26T02:47:51.302" v="250" actId="26606"/>
          <ac:spMkLst>
            <pc:docMk/>
            <pc:sldMk cId="920278580" sldId="281"/>
            <ac:spMk id="16" creationId="{3FF533E5-9750-4E88-96EA-897A0D703FD4}"/>
          </ac:spMkLst>
        </pc:spChg>
        <pc:spChg chg="add">
          <ac:chgData name="tanaboon tongbuasirilai" userId="3a6fbbe2-a5cd-4f36-96f1-1e3cf3325333" providerId="ADAL" clId="{586FCF8D-71FA-4272-8919-62556C3A5F11}" dt="2024-10-26T02:47:51.302" v="250" actId="26606"/>
          <ac:spMkLst>
            <pc:docMk/>
            <pc:sldMk cId="920278580" sldId="281"/>
            <ac:spMk id="18" creationId="{F41BBC71-7D18-4156-8DE4-06F1CB298F54}"/>
          </ac:spMkLst>
        </pc:spChg>
        <pc:picChg chg="add mod">
          <ac:chgData name="tanaboon tongbuasirilai" userId="3a6fbbe2-a5cd-4f36-96f1-1e3cf3325333" providerId="ADAL" clId="{586FCF8D-71FA-4272-8919-62556C3A5F11}" dt="2024-10-26T02:47:52.772" v="252" actId="27614"/>
          <ac:picMkLst>
            <pc:docMk/>
            <pc:sldMk cId="920278580" sldId="281"/>
            <ac:picMk id="5" creationId="{13FA286D-52F2-ABBC-855B-8B99D95D19A4}"/>
          </ac:picMkLst>
        </pc:picChg>
        <pc:picChg chg="add">
          <ac:chgData name="tanaboon tongbuasirilai" userId="3a6fbbe2-a5cd-4f36-96f1-1e3cf3325333" providerId="ADAL" clId="{586FCF8D-71FA-4272-8919-62556C3A5F11}" dt="2024-10-26T02:47:51.302" v="250" actId="26606"/>
          <ac:picMkLst>
            <pc:docMk/>
            <pc:sldMk cId="920278580" sldId="281"/>
            <ac:picMk id="10" creationId="{CFD580F5-E7BF-4C1D-BEFD-4A4601EBA876}"/>
          </ac:picMkLst>
        </pc:picChg>
        <pc:picChg chg="add">
          <ac:chgData name="tanaboon tongbuasirilai" userId="3a6fbbe2-a5cd-4f36-96f1-1e3cf3325333" providerId="ADAL" clId="{586FCF8D-71FA-4272-8919-62556C3A5F11}" dt="2024-10-26T02:47:51.302" v="250" actId="26606"/>
          <ac:picMkLst>
            <pc:docMk/>
            <pc:sldMk cId="920278580" sldId="281"/>
            <ac:picMk id="12" creationId="{F0F06750-78FE-4472-8DA5-14CF3336F811}"/>
          </ac:picMkLst>
        </pc:picChg>
      </pc:sldChg>
      <pc:sldChg chg="addSp delSp modSp new mod setBg">
        <pc:chgData name="tanaboon tongbuasirilai" userId="3a6fbbe2-a5cd-4f36-96f1-1e3cf3325333" providerId="ADAL" clId="{586FCF8D-71FA-4272-8919-62556C3A5F11}" dt="2024-10-26T03:27:29.759" v="298" actId="122"/>
        <pc:sldMkLst>
          <pc:docMk/>
          <pc:sldMk cId="2152782370" sldId="282"/>
        </pc:sldMkLst>
        <pc:spChg chg="mod">
          <ac:chgData name="tanaboon tongbuasirilai" userId="3a6fbbe2-a5cd-4f36-96f1-1e3cf3325333" providerId="ADAL" clId="{586FCF8D-71FA-4272-8919-62556C3A5F11}" dt="2024-10-26T03:27:29.759" v="298" actId="122"/>
          <ac:spMkLst>
            <pc:docMk/>
            <pc:sldMk cId="2152782370" sldId="282"/>
            <ac:spMk id="2" creationId="{4D3E43B6-DACA-547F-E541-ECF9D1B30732}"/>
          </ac:spMkLst>
        </pc:spChg>
        <pc:spChg chg="del">
          <ac:chgData name="tanaboon tongbuasirilai" userId="3a6fbbe2-a5cd-4f36-96f1-1e3cf3325333" providerId="ADAL" clId="{586FCF8D-71FA-4272-8919-62556C3A5F11}" dt="2024-10-26T03:27:00.625" v="270" actId="478"/>
          <ac:spMkLst>
            <pc:docMk/>
            <pc:sldMk cId="2152782370" sldId="282"/>
            <ac:spMk id="3" creationId="{2045CF7E-7740-C850-D697-F669D140FDBC}"/>
          </ac:spMkLst>
        </pc:spChg>
        <pc:spChg chg="add">
          <ac:chgData name="tanaboon tongbuasirilai" userId="3a6fbbe2-a5cd-4f36-96f1-1e3cf3325333" providerId="ADAL" clId="{586FCF8D-71FA-4272-8919-62556C3A5F11}" dt="2024-10-26T03:27:05.073" v="272" actId="26606"/>
          <ac:spMkLst>
            <pc:docMk/>
            <pc:sldMk cId="2152782370" sldId="282"/>
            <ac:spMk id="14" creationId="{11432301-4726-4BC7-A053-C83570C6643B}"/>
          </ac:spMkLst>
        </pc:spChg>
        <pc:spChg chg="add">
          <ac:chgData name="tanaboon tongbuasirilai" userId="3a6fbbe2-a5cd-4f36-96f1-1e3cf3325333" providerId="ADAL" clId="{586FCF8D-71FA-4272-8919-62556C3A5F11}" dt="2024-10-26T03:27:05.073" v="272" actId="26606"/>
          <ac:spMkLst>
            <pc:docMk/>
            <pc:sldMk cId="2152782370" sldId="282"/>
            <ac:spMk id="16" creationId="{3FF533E5-9750-4E88-96EA-897A0D703FD4}"/>
          </ac:spMkLst>
        </pc:spChg>
        <pc:spChg chg="add">
          <ac:chgData name="tanaboon tongbuasirilai" userId="3a6fbbe2-a5cd-4f36-96f1-1e3cf3325333" providerId="ADAL" clId="{586FCF8D-71FA-4272-8919-62556C3A5F11}" dt="2024-10-26T03:27:05.073" v="272" actId="26606"/>
          <ac:spMkLst>
            <pc:docMk/>
            <pc:sldMk cId="2152782370" sldId="282"/>
            <ac:spMk id="18" creationId="{F41BBC71-7D18-4156-8DE4-06F1CB298F54}"/>
          </ac:spMkLst>
        </pc:spChg>
        <pc:picChg chg="add mod">
          <ac:chgData name="tanaboon tongbuasirilai" userId="3a6fbbe2-a5cd-4f36-96f1-1e3cf3325333" providerId="ADAL" clId="{586FCF8D-71FA-4272-8919-62556C3A5F11}" dt="2024-10-26T03:27:05.073" v="272" actId="26606"/>
          <ac:picMkLst>
            <pc:docMk/>
            <pc:sldMk cId="2152782370" sldId="282"/>
            <ac:picMk id="5" creationId="{01E0308A-559E-5CD7-04E8-CDB8029736D3}"/>
          </ac:picMkLst>
        </pc:picChg>
        <pc:picChg chg="add">
          <ac:chgData name="tanaboon tongbuasirilai" userId="3a6fbbe2-a5cd-4f36-96f1-1e3cf3325333" providerId="ADAL" clId="{586FCF8D-71FA-4272-8919-62556C3A5F11}" dt="2024-10-26T03:27:05.073" v="272" actId="26606"/>
          <ac:picMkLst>
            <pc:docMk/>
            <pc:sldMk cId="2152782370" sldId="282"/>
            <ac:picMk id="10" creationId="{CFD580F5-E7BF-4C1D-BEFD-4A4601EBA876}"/>
          </ac:picMkLst>
        </pc:picChg>
        <pc:picChg chg="add">
          <ac:chgData name="tanaboon tongbuasirilai" userId="3a6fbbe2-a5cd-4f36-96f1-1e3cf3325333" providerId="ADAL" clId="{586FCF8D-71FA-4272-8919-62556C3A5F11}" dt="2024-10-26T03:27:05.073" v="272" actId="26606"/>
          <ac:picMkLst>
            <pc:docMk/>
            <pc:sldMk cId="2152782370" sldId="282"/>
            <ac:picMk id="12" creationId="{F0F06750-78FE-4472-8DA5-14CF3336F811}"/>
          </ac:picMkLst>
        </pc:picChg>
      </pc:sldChg>
    </pc:docChg>
  </pc:docChgLst>
  <pc:docChgLst>
    <pc:chgData name="tanaboon tongbuasirilai" userId="3a6fbbe2-a5cd-4f36-96f1-1e3cf3325333" providerId="ADAL" clId="{F2A8F721-E432-4D91-BAEB-33CC086695BB}"/>
    <pc:docChg chg="undo redo custSel addSld delSld modSld sldOrd addMainMaster delMainMaster">
      <pc:chgData name="tanaboon tongbuasirilai" userId="3a6fbbe2-a5cd-4f36-96f1-1e3cf3325333" providerId="ADAL" clId="{F2A8F721-E432-4D91-BAEB-33CC086695BB}" dt="2024-09-11T07:31:03.205" v="1981" actId="47"/>
      <pc:docMkLst>
        <pc:docMk/>
      </pc:docMkLst>
      <pc:sldChg chg="addSp delSp modSp new mod modMedia setBg modClrScheme delDesignElem chgLayout">
        <pc:chgData name="tanaboon tongbuasirilai" userId="3a6fbbe2-a5cd-4f36-96f1-1e3cf3325333" providerId="ADAL" clId="{F2A8F721-E432-4D91-BAEB-33CC086695BB}" dt="2024-09-11T05:42:01.887" v="250"/>
        <pc:sldMkLst>
          <pc:docMk/>
          <pc:sldMk cId="3617672996" sldId="256"/>
        </pc:sldMkLst>
        <pc:spChg chg="mod">
          <ac:chgData name="tanaboon tongbuasirilai" userId="3a6fbbe2-a5cd-4f36-96f1-1e3cf3325333" providerId="ADAL" clId="{F2A8F721-E432-4D91-BAEB-33CC086695BB}" dt="2024-09-11T05:38:46.107" v="138" actId="20577"/>
          <ac:spMkLst>
            <pc:docMk/>
            <pc:sldMk cId="3617672996" sldId="256"/>
            <ac:spMk id="2" creationId="{072039F2-4BE7-1134-A494-E194C07E881F}"/>
          </ac:spMkLst>
        </pc:spChg>
        <pc:spChg chg="mod">
          <ac:chgData name="tanaboon tongbuasirilai" userId="3a6fbbe2-a5cd-4f36-96f1-1e3cf3325333" providerId="ADAL" clId="{F2A8F721-E432-4D91-BAEB-33CC086695BB}" dt="2024-09-11T05:38:08.184" v="108" actId="27636"/>
          <ac:spMkLst>
            <pc:docMk/>
            <pc:sldMk cId="3617672996" sldId="256"/>
            <ac:spMk id="3" creationId="{5E99E1BB-6D0A-51BA-CDED-C916FD97DECF}"/>
          </ac:spMkLst>
        </pc:spChg>
        <pc:spChg chg="add del">
          <ac:chgData name="tanaboon tongbuasirilai" userId="3a6fbbe2-a5cd-4f36-96f1-1e3cf3325333" providerId="ADAL" clId="{F2A8F721-E432-4D91-BAEB-33CC086695BB}" dt="2024-09-11T05:42:01.887" v="250"/>
          <ac:spMkLst>
            <pc:docMk/>
            <pc:sldMk cId="3617672996" sldId="256"/>
            <ac:spMk id="9" creationId="{00C04237-153A-4A4F-A7E9-6926B66F849B}"/>
          </ac:spMkLst>
        </pc:spChg>
        <pc:spChg chg="add del">
          <ac:chgData name="tanaboon tongbuasirilai" userId="3a6fbbe2-a5cd-4f36-96f1-1e3cf3325333" providerId="ADAL" clId="{F2A8F721-E432-4D91-BAEB-33CC086695BB}" dt="2024-09-11T05:42:01.887" v="250"/>
          <ac:spMkLst>
            <pc:docMk/>
            <pc:sldMk cId="3617672996" sldId="256"/>
            <ac:spMk id="11" creationId="{D19975AA-D532-4570-9193-6482D3F22331}"/>
          </ac:spMkLst>
        </pc:spChg>
        <pc:spChg chg="add del">
          <ac:chgData name="tanaboon tongbuasirilai" userId="3a6fbbe2-a5cd-4f36-96f1-1e3cf3325333" providerId="ADAL" clId="{F2A8F721-E432-4D91-BAEB-33CC086695BB}" dt="2024-09-11T05:42:01.887" v="250"/>
          <ac:spMkLst>
            <pc:docMk/>
            <pc:sldMk cId="3617672996" sldId="256"/>
            <ac:spMk id="13" creationId="{D7CA8974-7BA7-4828-89E2-6DAD7353BC05}"/>
          </ac:spMkLst>
        </pc:spChg>
        <pc:picChg chg="add mod">
          <ac:chgData name="tanaboon tongbuasirilai" userId="3a6fbbe2-a5cd-4f36-96f1-1e3cf3325333" providerId="ADAL" clId="{F2A8F721-E432-4D91-BAEB-33CC086695BB}" dt="2024-09-11T05:37:44.083" v="100"/>
          <ac:picMkLst>
            <pc:docMk/>
            <pc:sldMk cId="3617672996" sldId="256"/>
            <ac:picMk id="4" creationId="{D671B0B4-7E26-32C1-DF21-6632EA30C9A7}"/>
          </ac:picMkLst>
        </pc:picChg>
      </pc:sldChg>
      <pc:sldChg chg="addSp delSp modSp new mod setBg setClrOvrMap">
        <pc:chgData name="tanaboon tongbuasirilai" userId="3a6fbbe2-a5cd-4f36-96f1-1e3cf3325333" providerId="ADAL" clId="{F2A8F721-E432-4D91-BAEB-33CC086695BB}" dt="2024-09-11T05:45:29.973" v="311" actId="27957"/>
        <pc:sldMkLst>
          <pc:docMk/>
          <pc:sldMk cId="2870661046" sldId="257"/>
        </pc:sldMkLst>
        <pc:spChg chg="mod">
          <ac:chgData name="tanaboon tongbuasirilai" userId="3a6fbbe2-a5cd-4f36-96f1-1e3cf3325333" providerId="ADAL" clId="{F2A8F721-E432-4D91-BAEB-33CC086695BB}" dt="2024-09-11T05:45:15.289" v="310" actId="26606"/>
          <ac:spMkLst>
            <pc:docMk/>
            <pc:sldMk cId="2870661046" sldId="257"/>
            <ac:spMk id="2" creationId="{FFFA1312-0A2A-5A4C-EE70-12581068559F}"/>
          </ac:spMkLst>
        </pc:spChg>
        <pc:spChg chg="del mod">
          <ac:chgData name="tanaboon tongbuasirilai" userId="3a6fbbe2-a5cd-4f36-96f1-1e3cf3325333" providerId="ADAL" clId="{F2A8F721-E432-4D91-BAEB-33CC086695BB}" dt="2024-09-11T05:45:15.289" v="310" actId="26606"/>
          <ac:spMkLst>
            <pc:docMk/>
            <pc:sldMk cId="2870661046" sldId="257"/>
            <ac:spMk id="3" creationId="{6C4D5FA3-15D6-357E-AFFA-BA476F28E9E3}"/>
          </ac:spMkLst>
        </pc:spChg>
        <pc:spChg chg="add">
          <ac:chgData name="tanaboon tongbuasirilai" userId="3a6fbbe2-a5cd-4f36-96f1-1e3cf3325333" providerId="ADAL" clId="{F2A8F721-E432-4D91-BAEB-33CC086695BB}" dt="2024-09-11T05:45:15.289" v="310" actId="26606"/>
          <ac:spMkLst>
            <pc:docMk/>
            <pc:sldMk cId="2870661046" sldId="257"/>
            <ac:spMk id="9" creationId="{843DD86A-8FAA-443F-9211-42A2AE8A790C}"/>
          </ac:spMkLst>
        </pc:spChg>
        <pc:spChg chg="add">
          <ac:chgData name="tanaboon tongbuasirilai" userId="3a6fbbe2-a5cd-4f36-96f1-1e3cf3325333" providerId="ADAL" clId="{F2A8F721-E432-4D91-BAEB-33CC086695BB}" dt="2024-09-11T05:45:15.289" v="310" actId="26606"/>
          <ac:spMkLst>
            <pc:docMk/>
            <pc:sldMk cId="2870661046" sldId="257"/>
            <ac:spMk id="11" creationId="{C2A13AAE-18EB-4BDF-BAF7-F2F97B8D00D6}"/>
          </ac:spMkLst>
        </pc:spChg>
        <pc:graphicFrameChg chg="add mod">
          <ac:chgData name="tanaboon tongbuasirilai" userId="3a6fbbe2-a5cd-4f36-96f1-1e3cf3325333" providerId="ADAL" clId="{F2A8F721-E432-4D91-BAEB-33CC086695BB}" dt="2024-09-11T05:45:29.973" v="311" actId="27957"/>
          <ac:graphicFrameMkLst>
            <pc:docMk/>
            <pc:sldMk cId="2870661046" sldId="257"/>
            <ac:graphicFrameMk id="5" creationId="{65D135C8-2061-D286-CAD7-808AF5CD1CAD}"/>
          </ac:graphicFrameMkLst>
        </pc:graphicFrameChg>
        <pc:picChg chg="add">
          <ac:chgData name="tanaboon tongbuasirilai" userId="3a6fbbe2-a5cd-4f36-96f1-1e3cf3325333" providerId="ADAL" clId="{F2A8F721-E432-4D91-BAEB-33CC086695BB}" dt="2024-09-11T05:45:15.289" v="310" actId="26606"/>
          <ac:picMkLst>
            <pc:docMk/>
            <pc:sldMk cId="2870661046" sldId="257"/>
            <ac:picMk id="13" creationId="{0F5C1B21-B0DB-4206-99EE-C13D67038B93}"/>
          </ac:picMkLst>
        </pc:picChg>
        <pc:picChg chg="add">
          <ac:chgData name="tanaboon tongbuasirilai" userId="3a6fbbe2-a5cd-4f36-96f1-1e3cf3325333" providerId="ADAL" clId="{F2A8F721-E432-4D91-BAEB-33CC086695BB}" dt="2024-09-11T05:45:15.289" v="310" actId="26606"/>
          <ac:picMkLst>
            <pc:docMk/>
            <pc:sldMk cId="2870661046" sldId="257"/>
            <ac:picMk id="15" creationId="{49261589-06E9-4B7C-A8F1-26648507B77B}"/>
          </ac:picMkLst>
        </pc:picChg>
      </pc:sldChg>
      <pc:sldChg chg="addSp delSp modSp new mod setBg delDesignElem">
        <pc:chgData name="tanaboon tongbuasirilai" userId="3a6fbbe2-a5cd-4f36-96f1-1e3cf3325333" providerId="ADAL" clId="{F2A8F721-E432-4D91-BAEB-33CC086695BB}" dt="2024-09-11T05:44:51.513" v="309" actId="207"/>
        <pc:sldMkLst>
          <pc:docMk/>
          <pc:sldMk cId="1618455609" sldId="258"/>
        </pc:sldMkLst>
        <pc:spChg chg="mod">
          <ac:chgData name="tanaboon tongbuasirilai" userId="3a6fbbe2-a5cd-4f36-96f1-1e3cf3325333" providerId="ADAL" clId="{F2A8F721-E432-4D91-BAEB-33CC086695BB}" dt="2024-09-11T05:43:58.049" v="296" actId="20577"/>
          <ac:spMkLst>
            <pc:docMk/>
            <pc:sldMk cId="1618455609" sldId="258"/>
            <ac:spMk id="2" creationId="{AEF56282-6238-D0B8-8212-111D66AC7AF2}"/>
          </ac:spMkLst>
        </pc:spChg>
        <pc:spChg chg="mod ord">
          <ac:chgData name="tanaboon tongbuasirilai" userId="3a6fbbe2-a5cd-4f36-96f1-1e3cf3325333" providerId="ADAL" clId="{F2A8F721-E432-4D91-BAEB-33CC086695BB}" dt="2024-09-11T05:44:51.513" v="309" actId="207"/>
          <ac:spMkLst>
            <pc:docMk/>
            <pc:sldMk cId="1618455609" sldId="258"/>
            <ac:spMk id="3" creationId="{992A1B88-ABA9-A64E-29B9-D664213EE2BB}"/>
          </ac:spMkLst>
        </pc:spChg>
        <pc:spChg chg="add del">
          <ac:chgData name="tanaboon tongbuasirilai" userId="3a6fbbe2-a5cd-4f36-96f1-1e3cf3325333" providerId="ADAL" clId="{F2A8F721-E432-4D91-BAEB-33CC086695BB}" dt="2024-09-11T05:42:01.887" v="250"/>
          <ac:spMkLst>
            <pc:docMk/>
            <pc:sldMk cId="1618455609" sldId="258"/>
            <ac:spMk id="9" creationId="{685B57F6-59DE-4274-A37C-F47FE4E42EEF}"/>
          </ac:spMkLst>
        </pc:spChg>
        <pc:spChg chg="add del">
          <ac:chgData name="tanaboon tongbuasirilai" userId="3a6fbbe2-a5cd-4f36-96f1-1e3cf3325333" providerId="ADAL" clId="{F2A8F721-E432-4D91-BAEB-33CC086695BB}" dt="2024-09-11T05:42:01.887" v="250"/>
          <ac:spMkLst>
            <pc:docMk/>
            <pc:sldMk cId="1618455609" sldId="258"/>
            <ac:spMk id="11" creationId="{C8C63406-9171-4282-BAAB-2DDC6831F0E6}"/>
          </ac:spMkLst>
        </pc:spChg>
        <pc:picChg chg="add del">
          <ac:chgData name="tanaboon tongbuasirilai" userId="3a6fbbe2-a5cd-4f36-96f1-1e3cf3325333" providerId="ADAL" clId="{F2A8F721-E432-4D91-BAEB-33CC086695BB}" dt="2024-09-11T05:42:44.581" v="253" actId="478"/>
          <ac:picMkLst>
            <pc:docMk/>
            <pc:sldMk cId="1618455609" sldId="258"/>
            <ac:picMk id="5" creationId="{7FB07028-252A-7EB4-2A63-98897BD27F06}"/>
          </ac:picMkLst>
        </pc:picChg>
        <pc:picChg chg="add mod">
          <ac:chgData name="tanaboon tongbuasirilai" userId="3a6fbbe2-a5cd-4f36-96f1-1e3cf3325333" providerId="ADAL" clId="{F2A8F721-E432-4D91-BAEB-33CC086695BB}" dt="2024-09-11T05:43:31.159" v="265" actId="26606"/>
          <ac:picMkLst>
            <pc:docMk/>
            <pc:sldMk cId="1618455609" sldId="258"/>
            <ac:picMk id="6" creationId="{F7C86ACC-B4DA-187D-BEAC-7FE70A10133E}"/>
          </ac:picMkLst>
        </pc:picChg>
        <pc:picChg chg="add del">
          <ac:chgData name="tanaboon tongbuasirilai" userId="3a6fbbe2-a5cd-4f36-96f1-1e3cf3325333" providerId="ADAL" clId="{F2A8F721-E432-4D91-BAEB-33CC086695BB}" dt="2024-09-11T05:43:10.547" v="257"/>
          <ac:picMkLst>
            <pc:docMk/>
            <pc:sldMk cId="1618455609" sldId="258"/>
            <ac:picMk id="7" creationId="{5615904E-7549-40B6-8293-72FB7642CD20}"/>
          </ac:picMkLst>
        </pc:picChg>
      </pc:sldChg>
      <pc:sldChg chg="addSp delSp modSp new mod setBg setClrOvrMap">
        <pc:chgData name="tanaboon tongbuasirilai" userId="3a6fbbe2-a5cd-4f36-96f1-1e3cf3325333" providerId="ADAL" clId="{F2A8F721-E432-4D91-BAEB-33CC086695BB}" dt="2024-09-11T05:49:54.852" v="394" actId="207"/>
        <pc:sldMkLst>
          <pc:docMk/>
          <pc:sldMk cId="3478288261" sldId="259"/>
        </pc:sldMkLst>
        <pc:spChg chg="mod">
          <ac:chgData name="tanaboon tongbuasirilai" userId="3a6fbbe2-a5cd-4f36-96f1-1e3cf3325333" providerId="ADAL" clId="{F2A8F721-E432-4D91-BAEB-33CC086695BB}" dt="2024-09-11T05:49:33.777" v="385" actId="26606"/>
          <ac:spMkLst>
            <pc:docMk/>
            <pc:sldMk cId="3478288261" sldId="259"/>
            <ac:spMk id="2" creationId="{1BDCE06C-F66B-C2C5-B2DC-5DF693C291B7}"/>
          </ac:spMkLst>
        </pc:spChg>
        <pc:spChg chg="add del mod">
          <ac:chgData name="tanaboon tongbuasirilai" userId="3a6fbbe2-a5cd-4f36-96f1-1e3cf3325333" providerId="ADAL" clId="{F2A8F721-E432-4D91-BAEB-33CC086695BB}" dt="2024-09-11T05:49:23.028" v="382" actId="26606"/>
          <ac:spMkLst>
            <pc:docMk/>
            <pc:sldMk cId="3478288261" sldId="259"/>
            <ac:spMk id="3" creationId="{7D3F4A34-421B-8A28-00E8-7425B504E491}"/>
          </ac:spMkLst>
        </pc:spChg>
        <pc:spChg chg="add del">
          <ac:chgData name="tanaboon tongbuasirilai" userId="3a6fbbe2-a5cd-4f36-96f1-1e3cf3325333" providerId="ADAL" clId="{F2A8F721-E432-4D91-BAEB-33CC086695BB}" dt="2024-09-11T05:49:23.014" v="381" actId="26606"/>
          <ac:spMkLst>
            <pc:docMk/>
            <pc:sldMk cId="3478288261" sldId="259"/>
            <ac:spMk id="9" creationId="{843DD86A-8FAA-443F-9211-42A2AE8A790C}"/>
          </ac:spMkLst>
        </pc:spChg>
        <pc:spChg chg="add del">
          <ac:chgData name="tanaboon tongbuasirilai" userId="3a6fbbe2-a5cd-4f36-96f1-1e3cf3325333" providerId="ADAL" clId="{F2A8F721-E432-4D91-BAEB-33CC086695BB}" dt="2024-09-11T05:49:23.014" v="381" actId="26606"/>
          <ac:spMkLst>
            <pc:docMk/>
            <pc:sldMk cId="3478288261" sldId="259"/>
            <ac:spMk id="11" creationId="{C2A13AAE-18EB-4BDF-BAF7-F2F97B8D00D6}"/>
          </ac:spMkLst>
        </pc:spChg>
        <pc:spChg chg="add mod">
          <ac:chgData name="tanaboon tongbuasirilai" userId="3a6fbbe2-a5cd-4f36-96f1-1e3cf3325333" providerId="ADAL" clId="{F2A8F721-E432-4D91-BAEB-33CC086695BB}" dt="2024-09-11T05:49:54.852" v="394" actId="207"/>
          <ac:spMkLst>
            <pc:docMk/>
            <pc:sldMk cId="3478288261" sldId="259"/>
            <ac:spMk id="17" creationId="{7D3F4A34-421B-8A28-00E8-7425B504E491}"/>
          </ac:spMkLst>
        </pc:spChg>
        <pc:spChg chg="add del">
          <ac:chgData name="tanaboon tongbuasirilai" userId="3a6fbbe2-a5cd-4f36-96f1-1e3cf3325333" providerId="ADAL" clId="{F2A8F721-E432-4D91-BAEB-33CC086695BB}" dt="2024-09-11T05:49:33.777" v="385" actId="26606"/>
          <ac:spMkLst>
            <pc:docMk/>
            <pc:sldMk cId="3478288261" sldId="259"/>
            <ac:spMk id="18" creationId="{8D25211A-4CA0-4B53-82BB-1EE7C7F3C725}"/>
          </ac:spMkLst>
        </pc:spChg>
        <pc:graphicFrameChg chg="add del">
          <ac:chgData name="tanaboon tongbuasirilai" userId="3a6fbbe2-a5cd-4f36-96f1-1e3cf3325333" providerId="ADAL" clId="{F2A8F721-E432-4D91-BAEB-33CC086695BB}" dt="2024-09-11T05:49:23.014" v="381" actId="26606"/>
          <ac:graphicFrameMkLst>
            <pc:docMk/>
            <pc:sldMk cId="3478288261" sldId="259"/>
            <ac:graphicFrameMk id="5" creationId="{17FCBB84-D572-97F9-5AC7-F7DAC34C7451}"/>
          </ac:graphicFrameMkLst>
        </pc:graphicFrameChg>
        <pc:picChg chg="add del">
          <ac:chgData name="tanaboon tongbuasirilai" userId="3a6fbbe2-a5cd-4f36-96f1-1e3cf3325333" providerId="ADAL" clId="{F2A8F721-E432-4D91-BAEB-33CC086695BB}" dt="2024-09-11T05:49:23.014" v="381" actId="26606"/>
          <ac:picMkLst>
            <pc:docMk/>
            <pc:sldMk cId="3478288261" sldId="259"/>
            <ac:picMk id="13" creationId="{0F5C1B21-B0DB-4206-99EE-C13D67038B93}"/>
          </ac:picMkLst>
        </pc:picChg>
        <pc:picChg chg="add del">
          <ac:chgData name="tanaboon tongbuasirilai" userId="3a6fbbe2-a5cd-4f36-96f1-1e3cf3325333" providerId="ADAL" clId="{F2A8F721-E432-4D91-BAEB-33CC086695BB}" dt="2024-09-11T05:49:23.014" v="381" actId="26606"/>
          <ac:picMkLst>
            <pc:docMk/>
            <pc:sldMk cId="3478288261" sldId="259"/>
            <ac:picMk id="15" creationId="{49261589-06E9-4B7C-A8F1-26648507B77B}"/>
          </ac:picMkLst>
        </pc:picChg>
        <pc:picChg chg="add mod">
          <ac:chgData name="tanaboon tongbuasirilai" userId="3a6fbbe2-a5cd-4f36-96f1-1e3cf3325333" providerId="ADAL" clId="{F2A8F721-E432-4D91-BAEB-33CC086695BB}" dt="2024-09-11T05:49:33.777" v="385" actId="26606"/>
          <ac:picMkLst>
            <pc:docMk/>
            <pc:sldMk cId="3478288261" sldId="259"/>
            <ac:picMk id="19" creationId="{999A79C7-3BE9-5532-6E66-F8E8A621A565}"/>
          </ac:picMkLst>
        </pc:picChg>
      </pc:sldChg>
      <pc:sldChg chg="addSp delSp modSp new mod">
        <pc:chgData name="tanaboon tongbuasirilai" userId="3a6fbbe2-a5cd-4f36-96f1-1e3cf3325333" providerId="ADAL" clId="{F2A8F721-E432-4D91-BAEB-33CC086695BB}" dt="2024-09-11T05:47:11.467" v="348" actId="1076"/>
        <pc:sldMkLst>
          <pc:docMk/>
          <pc:sldMk cId="3051862457" sldId="260"/>
        </pc:sldMkLst>
        <pc:spChg chg="del">
          <ac:chgData name="tanaboon tongbuasirilai" userId="3a6fbbe2-a5cd-4f36-96f1-1e3cf3325333" providerId="ADAL" clId="{F2A8F721-E432-4D91-BAEB-33CC086695BB}" dt="2024-09-11T05:47:06.888" v="345" actId="478"/>
          <ac:spMkLst>
            <pc:docMk/>
            <pc:sldMk cId="3051862457" sldId="260"/>
            <ac:spMk id="2" creationId="{768B0DA2-4B99-89F9-DC16-97354EF92097}"/>
          </ac:spMkLst>
        </pc:spChg>
        <pc:spChg chg="del">
          <ac:chgData name="tanaboon tongbuasirilai" userId="3a6fbbe2-a5cd-4f36-96f1-1e3cf3325333" providerId="ADAL" clId="{F2A8F721-E432-4D91-BAEB-33CC086695BB}" dt="2024-09-11T05:46:43.049" v="332" actId="478"/>
          <ac:spMkLst>
            <pc:docMk/>
            <pc:sldMk cId="3051862457" sldId="260"/>
            <ac:spMk id="3" creationId="{A6AA88E9-93C1-7BE6-84D7-FAE0C1D54EF9}"/>
          </ac:spMkLst>
        </pc:spChg>
        <pc:spChg chg="add del">
          <ac:chgData name="tanaboon tongbuasirilai" userId="3a6fbbe2-a5cd-4f36-96f1-1e3cf3325333" providerId="ADAL" clId="{F2A8F721-E432-4D91-BAEB-33CC086695BB}" dt="2024-09-11T05:46:56.280" v="337" actId="22"/>
          <ac:spMkLst>
            <pc:docMk/>
            <pc:sldMk cId="3051862457" sldId="260"/>
            <ac:spMk id="5" creationId="{0943D726-25F3-75BA-1C9A-BCF4DAFCE432}"/>
          </ac:spMkLst>
        </pc:spChg>
        <pc:spChg chg="add mod">
          <ac:chgData name="tanaboon tongbuasirilai" userId="3a6fbbe2-a5cd-4f36-96f1-1e3cf3325333" providerId="ADAL" clId="{F2A8F721-E432-4D91-BAEB-33CC086695BB}" dt="2024-09-11T05:47:04.754" v="344" actId="1076"/>
          <ac:spMkLst>
            <pc:docMk/>
            <pc:sldMk cId="3051862457" sldId="260"/>
            <ac:spMk id="7" creationId="{68208B30-939F-701F-4296-3F0D9473CC7D}"/>
          </ac:spMkLst>
        </pc:spChg>
        <pc:picChg chg="add mod">
          <ac:chgData name="tanaboon tongbuasirilai" userId="3a6fbbe2-a5cd-4f36-96f1-1e3cf3325333" providerId="ADAL" clId="{F2A8F721-E432-4D91-BAEB-33CC086695BB}" dt="2024-09-11T05:47:11.467" v="348" actId="1076"/>
          <ac:picMkLst>
            <pc:docMk/>
            <pc:sldMk cId="3051862457" sldId="260"/>
            <ac:picMk id="1026" creationId="{A56DAED8-7F50-CB09-B35D-F8F71085C25B}"/>
          </ac:picMkLst>
        </pc:picChg>
      </pc:sldChg>
      <pc:sldChg chg="addSp delSp modSp new mod modNotesTx">
        <pc:chgData name="tanaboon tongbuasirilai" userId="3a6fbbe2-a5cd-4f36-96f1-1e3cf3325333" providerId="ADAL" clId="{F2A8F721-E432-4D91-BAEB-33CC086695BB}" dt="2024-09-11T06:01:59.563" v="741" actId="20577"/>
        <pc:sldMkLst>
          <pc:docMk/>
          <pc:sldMk cId="118866988" sldId="261"/>
        </pc:sldMkLst>
        <pc:spChg chg="mod">
          <ac:chgData name="tanaboon tongbuasirilai" userId="3a6fbbe2-a5cd-4f36-96f1-1e3cf3325333" providerId="ADAL" clId="{F2A8F721-E432-4D91-BAEB-33CC086695BB}" dt="2024-09-11T05:58:23.492" v="494" actId="20577"/>
          <ac:spMkLst>
            <pc:docMk/>
            <pc:sldMk cId="118866988" sldId="261"/>
            <ac:spMk id="2" creationId="{CB13D7AC-2362-1DAF-900B-41EB2E9CE539}"/>
          </ac:spMkLst>
        </pc:spChg>
        <pc:spChg chg="del">
          <ac:chgData name="tanaboon tongbuasirilai" userId="3a6fbbe2-a5cd-4f36-96f1-1e3cf3325333" providerId="ADAL" clId="{F2A8F721-E432-4D91-BAEB-33CC086695BB}" dt="2024-09-11T05:57:26.140" v="397" actId="478"/>
          <ac:spMkLst>
            <pc:docMk/>
            <pc:sldMk cId="118866988" sldId="261"/>
            <ac:spMk id="3" creationId="{3EDFB8B9-1A03-555D-6A8C-58529707E580}"/>
          </ac:spMkLst>
        </pc:spChg>
        <pc:spChg chg="add mod">
          <ac:chgData name="tanaboon tongbuasirilai" userId="3a6fbbe2-a5cd-4f36-96f1-1e3cf3325333" providerId="ADAL" clId="{F2A8F721-E432-4D91-BAEB-33CC086695BB}" dt="2024-09-11T06:00:26.299" v="649" actId="1076"/>
          <ac:spMkLst>
            <pc:docMk/>
            <pc:sldMk cId="118866988" sldId="261"/>
            <ac:spMk id="8" creationId="{5E02CFA7-2E81-1A22-9A20-F89D57162513}"/>
          </ac:spMkLst>
        </pc:spChg>
        <pc:spChg chg="add mod">
          <ac:chgData name="tanaboon tongbuasirilai" userId="3a6fbbe2-a5cd-4f36-96f1-1e3cf3325333" providerId="ADAL" clId="{F2A8F721-E432-4D91-BAEB-33CC086695BB}" dt="2024-09-11T05:59:25.462" v="504" actId="1076"/>
          <ac:spMkLst>
            <pc:docMk/>
            <pc:sldMk cId="118866988" sldId="261"/>
            <ac:spMk id="9" creationId="{E85CA4F7-8E4D-ACCE-BE66-7A2C745441C6}"/>
          </ac:spMkLst>
        </pc:spChg>
        <pc:spChg chg="add mod">
          <ac:chgData name="tanaboon tongbuasirilai" userId="3a6fbbe2-a5cd-4f36-96f1-1e3cf3325333" providerId="ADAL" clId="{F2A8F721-E432-4D91-BAEB-33CC086695BB}" dt="2024-09-11T06:01:10.073" v="660" actId="113"/>
          <ac:spMkLst>
            <pc:docMk/>
            <pc:sldMk cId="118866988" sldId="261"/>
            <ac:spMk id="10" creationId="{D35F1086-15F7-3642-E10F-EE8BE420733C}"/>
          </ac:spMkLst>
        </pc:spChg>
        <pc:spChg chg="add mod">
          <ac:chgData name="tanaboon tongbuasirilai" userId="3a6fbbe2-a5cd-4f36-96f1-1e3cf3325333" providerId="ADAL" clId="{F2A8F721-E432-4D91-BAEB-33CC086695BB}" dt="2024-09-11T06:01:27.267" v="664" actId="14100"/>
          <ac:spMkLst>
            <pc:docMk/>
            <pc:sldMk cId="118866988" sldId="261"/>
            <ac:spMk id="11" creationId="{CC6D81C3-A599-57C5-B8BC-EC44509D0F4B}"/>
          </ac:spMkLst>
        </pc:spChg>
        <pc:picChg chg="add mod">
          <ac:chgData name="tanaboon tongbuasirilai" userId="3a6fbbe2-a5cd-4f36-96f1-1e3cf3325333" providerId="ADAL" clId="{F2A8F721-E432-4D91-BAEB-33CC086695BB}" dt="2024-09-11T06:00:26.299" v="649" actId="1076"/>
          <ac:picMkLst>
            <pc:docMk/>
            <pc:sldMk cId="118866988" sldId="261"/>
            <ac:picMk id="5" creationId="{8FA5B782-8B42-B4AE-4E64-ED94EAF03A2C}"/>
          </ac:picMkLst>
        </pc:picChg>
        <pc:picChg chg="add mod">
          <ac:chgData name="tanaboon tongbuasirilai" userId="3a6fbbe2-a5cd-4f36-96f1-1e3cf3325333" providerId="ADAL" clId="{F2A8F721-E432-4D91-BAEB-33CC086695BB}" dt="2024-09-11T06:00:28.767" v="651" actId="1076"/>
          <ac:picMkLst>
            <pc:docMk/>
            <pc:sldMk cId="118866988" sldId="261"/>
            <ac:picMk id="7" creationId="{25A4F1DE-9284-2B2B-2A4E-1DE3F4F12CC7}"/>
          </ac:picMkLst>
        </pc:picChg>
      </pc:sldChg>
      <pc:sldChg chg="addSp delSp modSp new mod setBg modNotesTx">
        <pc:chgData name="tanaboon tongbuasirilai" userId="3a6fbbe2-a5cd-4f36-96f1-1e3cf3325333" providerId="ADAL" clId="{F2A8F721-E432-4D91-BAEB-33CC086695BB}" dt="2024-09-11T06:04:40.943" v="848" actId="20577"/>
        <pc:sldMkLst>
          <pc:docMk/>
          <pc:sldMk cId="2558668487" sldId="262"/>
        </pc:sldMkLst>
        <pc:spChg chg="mod">
          <ac:chgData name="tanaboon tongbuasirilai" userId="3a6fbbe2-a5cd-4f36-96f1-1e3cf3325333" providerId="ADAL" clId="{F2A8F721-E432-4D91-BAEB-33CC086695BB}" dt="2024-09-11T06:03:01.042" v="759" actId="26606"/>
          <ac:spMkLst>
            <pc:docMk/>
            <pc:sldMk cId="2558668487" sldId="262"/>
            <ac:spMk id="2" creationId="{F575EA88-62DB-AC2C-4612-E224A4319FD2}"/>
          </ac:spMkLst>
        </pc:spChg>
        <pc:spChg chg="del">
          <ac:chgData name="tanaboon tongbuasirilai" userId="3a6fbbe2-a5cd-4f36-96f1-1e3cf3325333" providerId="ADAL" clId="{F2A8F721-E432-4D91-BAEB-33CC086695BB}" dt="2024-09-11T06:02:50.690" v="751" actId="478"/>
          <ac:spMkLst>
            <pc:docMk/>
            <pc:sldMk cId="2558668487" sldId="262"/>
            <ac:spMk id="3" creationId="{3668F615-E7EE-25F1-E6B3-C03D68A503C0}"/>
          </ac:spMkLst>
        </pc:spChg>
        <pc:spChg chg="add">
          <ac:chgData name="tanaboon tongbuasirilai" userId="3a6fbbe2-a5cd-4f36-96f1-1e3cf3325333" providerId="ADAL" clId="{F2A8F721-E432-4D91-BAEB-33CC086695BB}" dt="2024-09-11T06:03:01.042" v="759" actId="26606"/>
          <ac:spMkLst>
            <pc:docMk/>
            <pc:sldMk cId="2558668487" sldId="262"/>
            <ac:spMk id="2059" creationId="{A6621E27-B4D3-4EEA-8F4D-BB759FD2479C}"/>
          </ac:spMkLst>
        </pc:spChg>
        <pc:spChg chg="add">
          <ac:chgData name="tanaboon tongbuasirilai" userId="3a6fbbe2-a5cd-4f36-96f1-1e3cf3325333" providerId="ADAL" clId="{F2A8F721-E432-4D91-BAEB-33CC086695BB}" dt="2024-09-11T06:03:01.042" v="759" actId="26606"/>
          <ac:spMkLst>
            <pc:docMk/>
            <pc:sldMk cId="2558668487" sldId="262"/>
            <ac:spMk id="2061" creationId="{9DCD9119-A5D2-4D09-BCB2-70ABD368DB30}"/>
          </ac:spMkLst>
        </pc:spChg>
        <pc:picChg chg="add mod">
          <ac:chgData name="tanaboon tongbuasirilai" userId="3a6fbbe2-a5cd-4f36-96f1-1e3cf3325333" providerId="ADAL" clId="{F2A8F721-E432-4D91-BAEB-33CC086695BB}" dt="2024-09-11T06:03:01.042" v="759" actId="26606"/>
          <ac:picMkLst>
            <pc:docMk/>
            <pc:sldMk cId="2558668487" sldId="262"/>
            <ac:picMk id="2050" creationId="{23D8F765-5ABF-1F7C-C14A-653359C19337}"/>
          </ac:picMkLst>
        </pc:picChg>
        <pc:picChg chg="add">
          <ac:chgData name="tanaboon tongbuasirilai" userId="3a6fbbe2-a5cd-4f36-96f1-1e3cf3325333" providerId="ADAL" clId="{F2A8F721-E432-4D91-BAEB-33CC086695BB}" dt="2024-09-11T06:03:01.042" v="759" actId="26606"/>
          <ac:picMkLst>
            <pc:docMk/>
            <pc:sldMk cId="2558668487" sldId="262"/>
            <ac:picMk id="2055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6:03:01.042" v="759" actId="26606"/>
          <ac:picMkLst>
            <pc:docMk/>
            <pc:sldMk cId="2558668487" sldId="262"/>
            <ac:picMk id="2057" creationId="{BB912AE0-CAD9-4F8F-A2A2-BDF07D4EDD22}"/>
          </ac:picMkLst>
        </pc:picChg>
      </pc:sldChg>
      <pc:sldChg chg="addSp delSp modSp new mod setBg modNotesTx">
        <pc:chgData name="tanaboon tongbuasirilai" userId="3a6fbbe2-a5cd-4f36-96f1-1e3cf3325333" providerId="ADAL" clId="{F2A8F721-E432-4D91-BAEB-33CC086695BB}" dt="2024-09-11T06:07:55.581" v="911" actId="207"/>
        <pc:sldMkLst>
          <pc:docMk/>
          <pc:sldMk cId="422484704" sldId="263"/>
        </pc:sldMkLst>
        <pc:spChg chg="mod">
          <ac:chgData name="tanaboon tongbuasirilai" userId="3a6fbbe2-a5cd-4f36-96f1-1e3cf3325333" providerId="ADAL" clId="{F2A8F721-E432-4D91-BAEB-33CC086695BB}" dt="2024-09-11T06:06:24.757" v="902" actId="26606"/>
          <ac:spMkLst>
            <pc:docMk/>
            <pc:sldMk cId="422484704" sldId="263"/>
            <ac:spMk id="2" creationId="{65913894-DAD5-43EC-925B-CB8E0E9B980B}"/>
          </ac:spMkLst>
        </pc:spChg>
        <pc:spChg chg="del mod">
          <ac:chgData name="tanaboon tongbuasirilai" userId="3a6fbbe2-a5cd-4f36-96f1-1e3cf3325333" providerId="ADAL" clId="{F2A8F721-E432-4D91-BAEB-33CC086695BB}" dt="2024-09-11T06:06:24.757" v="902" actId="26606"/>
          <ac:spMkLst>
            <pc:docMk/>
            <pc:sldMk cId="422484704" sldId="263"/>
            <ac:spMk id="3" creationId="{53F5AF97-18C8-25E3-61ED-8EC6FF6094C0}"/>
          </ac:spMkLst>
        </pc:spChg>
        <pc:graphicFrameChg chg="add mod modGraphic">
          <ac:chgData name="tanaboon tongbuasirilai" userId="3a6fbbe2-a5cd-4f36-96f1-1e3cf3325333" providerId="ADAL" clId="{F2A8F721-E432-4D91-BAEB-33CC086695BB}" dt="2024-09-11T06:07:55.581" v="911" actId="207"/>
          <ac:graphicFrameMkLst>
            <pc:docMk/>
            <pc:sldMk cId="422484704" sldId="263"/>
            <ac:graphicFrameMk id="5" creationId="{D8393CE4-E6F1-6650-9C09-BC59D489959B}"/>
          </ac:graphicFrameMkLst>
        </pc:graphicFrameChg>
      </pc:sldChg>
      <pc:sldChg chg="addSp delSp modSp new mod setBg">
        <pc:chgData name="tanaboon tongbuasirilai" userId="3a6fbbe2-a5cd-4f36-96f1-1e3cf3325333" providerId="ADAL" clId="{F2A8F721-E432-4D91-BAEB-33CC086695BB}" dt="2024-09-11T06:16:18.956" v="989" actId="14100"/>
        <pc:sldMkLst>
          <pc:docMk/>
          <pc:sldMk cId="983622186" sldId="264"/>
        </pc:sldMkLst>
        <pc:spChg chg="mod">
          <ac:chgData name="tanaboon tongbuasirilai" userId="3a6fbbe2-a5cd-4f36-96f1-1e3cf3325333" providerId="ADAL" clId="{F2A8F721-E432-4D91-BAEB-33CC086695BB}" dt="2024-09-11T06:14:02.938" v="967" actId="14100"/>
          <ac:spMkLst>
            <pc:docMk/>
            <pc:sldMk cId="983622186" sldId="264"/>
            <ac:spMk id="2" creationId="{10C65D58-8FCD-6FDF-2DE0-D6C2F7CC6AB6}"/>
          </ac:spMkLst>
        </pc:spChg>
        <pc:spChg chg="del mod">
          <ac:chgData name="tanaboon tongbuasirilai" userId="3a6fbbe2-a5cd-4f36-96f1-1e3cf3325333" providerId="ADAL" clId="{F2A8F721-E432-4D91-BAEB-33CC086695BB}" dt="2024-09-11T06:11:04.648" v="950" actId="26606"/>
          <ac:spMkLst>
            <pc:docMk/>
            <pc:sldMk cId="983622186" sldId="264"/>
            <ac:spMk id="3" creationId="{D97DFF20-E0ED-917B-8738-A227E6D72886}"/>
          </ac:spMkLst>
        </pc:spChg>
        <pc:graphicFrameChg chg="add mod modGraphic">
          <ac:chgData name="tanaboon tongbuasirilai" userId="3a6fbbe2-a5cd-4f36-96f1-1e3cf3325333" providerId="ADAL" clId="{F2A8F721-E432-4D91-BAEB-33CC086695BB}" dt="2024-09-11T06:16:18.956" v="989" actId="14100"/>
          <ac:graphicFrameMkLst>
            <pc:docMk/>
            <pc:sldMk cId="983622186" sldId="264"/>
            <ac:graphicFrameMk id="5" creationId="{713BB04C-E76B-53BB-0C98-DD4E44FC93C3}"/>
          </ac:graphicFrameMkLst>
        </pc:graphicFrameChg>
      </pc:sldChg>
      <pc:sldChg chg="addSp modSp new mod ord setBg">
        <pc:chgData name="tanaboon tongbuasirilai" userId="3a6fbbe2-a5cd-4f36-96f1-1e3cf3325333" providerId="ADAL" clId="{F2A8F721-E432-4D91-BAEB-33CC086695BB}" dt="2024-09-11T06:20:27.612" v="1076" actId="207"/>
        <pc:sldMkLst>
          <pc:docMk/>
          <pc:sldMk cId="114168369" sldId="265"/>
        </pc:sldMkLst>
        <pc:spChg chg="mod">
          <ac:chgData name="tanaboon tongbuasirilai" userId="3a6fbbe2-a5cd-4f36-96f1-1e3cf3325333" providerId="ADAL" clId="{F2A8F721-E432-4D91-BAEB-33CC086695BB}" dt="2024-09-11T06:20:04.597" v="1069" actId="26606"/>
          <ac:spMkLst>
            <pc:docMk/>
            <pc:sldMk cId="114168369" sldId="265"/>
            <ac:spMk id="2" creationId="{2CD038FC-C84C-3790-6058-A9143CC2164B}"/>
          </ac:spMkLst>
        </pc:spChg>
        <pc:spChg chg="mod">
          <ac:chgData name="tanaboon tongbuasirilai" userId="3a6fbbe2-a5cd-4f36-96f1-1e3cf3325333" providerId="ADAL" clId="{F2A8F721-E432-4D91-BAEB-33CC086695BB}" dt="2024-09-11T06:20:27.612" v="1076" actId="207"/>
          <ac:spMkLst>
            <pc:docMk/>
            <pc:sldMk cId="114168369" sldId="265"/>
            <ac:spMk id="3" creationId="{F5D378D9-E4B1-8A3E-6583-CE75858B7682}"/>
          </ac:spMkLst>
        </pc:spChg>
        <pc:spChg chg="add">
          <ac:chgData name="tanaboon tongbuasirilai" userId="3a6fbbe2-a5cd-4f36-96f1-1e3cf3325333" providerId="ADAL" clId="{F2A8F721-E432-4D91-BAEB-33CC086695BB}" dt="2024-09-11T06:20:04.597" v="1069" actId="26606"/>
          <ac:spMkLst>
            <pc:docMk/>
            <pc:sldMk cId="114168369" sldId="265"/>
            <ac:spMk id="8" creationId="{24C41CF4-4A13-4AA9-9300-CB7A2E37C861}"/>
          </ac:spMkLst>
        </pc:spChg>
        <pc:cxnChg chg="add">
          <ac:chgData name="tanaboon tongbuasirilai" userId="3a6fbbe2-a5cd-4f36-96f1-1e3cf3325333" providerId="ADAL" clId="{F2A8F721-E432-4D91-BAEB-33CC086695BB}" dt="2024-09-11T06:20:04.597" v="1069" actId="26606"/>
          <ac:cxnSpMkLst>
            <pc:docMk/>
            <pc:sldMk cId="114168369" sldId="265"/>
            <ac:cxnSpMk id="10" creationId="{7A77B115-9FF3-46AE-AE08-826DEB9A6246}"/>
          </ac:cxnSpMkLst>
        </pc:cxnChg>
      </pc:sldChg>
      <pc:sldChg chg="addSp delSp modSp new mod">
        <pc:chgData name="tanaboon tongbuasirilai" userId="3a6fbbe2-a5cd-4f36-96f1-1e3cf3325333" providerId="ADAL" clId="{F2A8F721-E432-4D91-BAEB-33CC086695BB}" dt="2024-09-11T06:18:58.973" v="1050" actId="20577"/>
        <pc:sldMkLst>
          <pc:docMk/>
          <pc:sldMk cId="754523061" sldId="266"/>
        </pc:sldMkLst>
        <pc:spChg chg="mod">
          <ac:chgData name="tanaboon tongbuasirilai" userId="3a6fbbe2-a5cd-4f36-96f1-1e3cf3325333" providerId="ADAL" clId="{F2A8F721-E432-4D91-BAEB-33CC086695BB}" dt="2024-09-11T06:18:58.973" v="1050" actId="20577"/>
          <ac:spMkLst>
            <pc:docMk/>
            <pc:sldMk cId="754523061" sldId="266"/>
            <ac:spMk id="2" creationId="{C77FEF0C-B134-E298-CC2B-97DDF47B0FCC}"/>
          </ac:spMkLst>
        </pc:spChg>
        <pc:spChg chg="del">
          <ac:chgData name="tanaboon tongbuasirilai" userId="3a6fbbe2-a5cd-4f36-96f1-1e3cf3325333" providerId="ADAL" clId="{F2A8F721-E432-4D91-BAEB-33CC086695BB}" dt="2024-09-11T06:18:38.373" v="1020" actId="478"/>
          <ac:spMkLst>
            <pc:docMk/>
            <pc:sldMk cId="754523061" sldId="266"/>
            <ac:spMk id="3" creationId="{2E356DD6-87D3-D9BF-D854-A48B0B8ECC41}"/>
          </ac:spMkLst>
        </pc:spChg>
        <pc:picChg chg="add mod">
          <ac:chgData name="tanaboon tongbuasirilai" userId="3a6fbbe2-a5cd-4f36-96f1-1e3cf3325333" providerId="ADAL" clId="{F2A8F721-E432-4D91-BAEB-33CC086695BB}" dt="2024-09-11T06:18:45.860" v="1023" actId="14100"/>
          <ac:picMkLst>
            <pc:docMk/>
            <pc:sldMk cId="754523061" sldId="266"/>
            <ac:picMk id="5" creationId="{EEB9238E-771D-31E8-DD49-4DAD7084B683}"/>
          </ac:picMkLst>
        </pc:picChg>
      </pc:sldChg>
      <pc:sldChg chg="addSp delSp modSp new mod setBg setClrOvrMap">
        <pc:chgData name="tanaboon tongbuasirilai" userId="3a6fbbe2-a5cd-4f36-96f1-1e3cf3325333" providerId="ADAL" clId="{F2A8F721-E432-4D91-BAEB-33CC086695BB}" dt="2024-09-11T06:22:05.219" v="1117" actId="26606"/>
        <pc:sldMkLst>
          <pc:docMk/>
          <pc:sldMk cId="2242546395" sldId="267"/>
        </pc:sldMkLst>
        <pc:spChg chg="mod">
          <ac:chgData name="tanaboon tongbuasirilai" userId="3a6fbbe2-a5cd-4f36-96f1-1e3cf3325333" providerId="ADAL" clId="{F2A8F721-E432-4D91-BAEB-33CC086695BB}" dt="2024-09-11T06:22:05.219" v="1117" actId="26606"/>
          <ac:spMkLst>
            <pc:docMk/>
            <pc:sldMk cId="2242546395" sldId="267"/>
            <ac:spMk id="2" creationId="{86C1BAED-EBF1-152B-578B-F752C24AA0B7}"/>
          </ac:spMkLst>
        </pc:spChg>
        <pc:spChg chg="del">
          <ac:chgData name="tanaboon tongbuasirilai" userId="3a6fbbe2-a5cd-4f36-96f1-1e3cf3325333" providerId="ADAL" clId="{F2A8F721-E432-4D91-BAEB-33CC086695BB}" dt="2024-09-11T06:21:47.259" v="1077" actId="478"/>
          <ac:spMkLst>
            <pc:docMk/>
            <pc:sldMk cId="2242546395" sldId="267"/>
            <ac:spMk id="3" creationId="{C907EA8A-1DB1-AF78-8654-83747C23A3B9}"/>
          </ac:spMkLst>
        </pc:spChg>
        <pc:spChg chg="add">
          <ac:chgData name="tanaboon tongbuasirilai" userId="3a6fbbe2-a5cd-4f36-96f1-1e3cf3325333" providerId="ADAL" clId="{F2A8F721-E432-4D91-BAEB-33CC086695BB}" dt="2024-09-11T06:22:05.219" v="1117" actId="26606"/>
          <ac:spMkLst>
            <pc:docMk/>
            <pc:sldMk cId="2242546395" sldId="267"/>
            <ac:spMk id="3083" creationId="{674220BB-5395-4F54-8045-343633A1BC8A}"/>
          </ac:spMkLst>
        </pc:spChg>
        <pc:spChg chg="add">
          <ac:chgData name="tanaboon tongbuasirilai" userId="3a6fbbe2-a5cd-4f36-96f1-1e3cf3325333" providerId="ADAL" clId="{F2A8F721-E432-4D91-BAEB-33CC086695BB}" dt="2024-09-11T06:22:05.219" v="1117" actId="26606"/>
          <ac:spMkLst>
            <pc:docMk/>
            <pc:sldMk cId="2242546395" sldId="267"/>
            <ac:spMk id="3087" creationId="{D477AA7E-6F59-438B-AE81-F002D625899E}"/>
          </ac:spMkLst>
        </pc:spChg>
        <pc:spChg chg="add">
          <ac:chgData name="tanaboon tongbuasirilai" userId="3a6fbbe2-a5cd-4f36-96f1-1e3cf3325333" providerId="ADAL" clId="{F2A8F721-E432-4D91-BAEB-33CC086695BB}" dt="2024-09-11T06:22:05.219" v="1117" actId="26606"/>
          <ac:spMkLst>
            <pc:docMk/>
            <pc:sldMk cId="2242546395" sldId="267"/>
            <ac:spMk id="3089" creationId="{C84439A1-773C-4E21-A179-0417A18640E9}"/>
          </ac:spMkLst>
        </pc:spChg>
        <pc:picChg chg="add mod">
          <ac:chgData name="tanaboon tongbuasirilai" userId="3a6fbbe2-a5cd-4f36-96f1-1e3cf3325333" providerId="ADAL" clId="{F2A8F721-E432-4D91-BAEB-33CC086695BB}" dt="2024-09-11T06:22:05.219" v="1117" actId="26606"/>
          <ac:picMkLst>
            <pc:docMk/>
            <pc:sldMk cId="2242546395" sldId="267"/>
            <ac:picMk id="3074" creationId="{6FCC9C0A-84F6-6C13-2D8B-873544CE18BB}"/>
          </ac:picMkLst>
        </pc:picChg>
        <pc:picChg chg="add">
          <ac:chgData name="tanaboon tongbuasirilai" userId="3a6fbbe2-a5cd-4f36-96f1-1e3cf3325333" providerId="ADAL" clId="{F2A8F721-E432-4D91-BAEB-33CC086695BB}" dt="2024-09-11T06:22:05.219" v="1117" actId="26606"/>
          <ac:picMkLst>
            <pc:docMk/>
            <pc:sldMk cId="2242546395" sldId="267"/>
            <ac:picMk id="3079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6:22:05.219" v="1117" actId="26606"/>
          <ac:picMkLst>
            <pc:docMk/>
            <pc:sldMk cId="2242546395" sldId="267"/>
            <ac:picMk id="3081" creationId="{BB912AE0-CAD9-4F8F-A2A2-BDF07D4EDD22}"/>
          </ac:picMkLst>
        </pc:picChg>
        <pc:picChg chg="add">
          <ac:chgData name="tanaboon tongbuasirilai" userId="3a6fbbe2-a5cd-4f36-96f1-1e3cf3325333" providerId="ADAL" clId="{F2A8F721-E432-4D91-BAEB-33CC086695BB}" dt="2024-09-11T06:22:05.219" v="1117" actId="26606"/>
          <ac:picMkLst>
            <pc:docMk/>
            <pc:sldMk cId="2242546395" sldId="267"/>
            <ac:picMk id="3085" creationId="{9D892AF3-0287-4CB0-AD2F-775B64C6FDA5}"/>
          </ac:picMkLst>
        </pc:picChg>
      </pc:sldChg>
      <pc:sldChg chg="addSp delSp modSp new mod">
        <pc:chgData name="tanaboon tongbuasirilai" userId="3a6fbbe2-a5cd-4f36-96f1-1e3cf3325333" providerId="ADAL" clId="{F2A8F721-E432-4D91-BAEB-33CC086695BB}" dt="2024-09-11T06:24:53.732" v="1180" actId="1036"/>
        <pc:sldMkLst>
          <pc:docMk/>
          <pc:sldMk cId="2814622259" sldId="268"/>
        </pc:sldMkLst>
        <pc:spChg chg="mod">
          <ac:chgData name="tanaboon tongbuasirilai" userId="3a6fbbe2-a5cd-4f36-96f1-1e3cf3325333" providerId="ADAL" clId="{F2A8F721-E432-4D91-BAEB-33CC086695BB}" dt="2024-09-11T06:23:48.043" v="1165" actId="20577"/>
          <ac:spMkLst>
            <pc:docMk/>
            <pc:sldMk cId="2814622259" sldId="268"/>
            <ac:spMk id="2" creationId="{FFB7AD3F-7103-7A2A-5994-36D589D1A6C1}"/>
          </ac:spMkLst>
        </pc:spChg>
        <pc:spChg chg="del">
          <ac:chgData name="tanaboon tongbuasirilai" userId="3a6fbbe2-a5cd-4f36-96f1-1e3cf3325333" providerId="ADAL" clId="{F2A8F721-E432-4D91-BAEB-33CC086695BB}" dt="2024-09-11T06:22:51.756" v="1118" actId="478"/>
          <ac:spMkLst>
            <pc:docMk/>
            <pc:sldMk cId="2814622259" sldId="268"/>
            <ac:spMk id="3" creationId="{B9D8FBA8-7D5C-D6E9-8D3B-B33CD72D672D}"/>
          </ac:spMkLst>
        </pc:spChg>
        <pc:spChg chg="add mod">
          <ac:chgData name="tanaboon tongbuasirilai" userId="3a6fbbe2-a5cd-4f36-96f1-1e3cf3325333" providerId="ADAL" clId="{F2A8F721-E432-4D91-BAEB-33CC086695BB}" dt="2024-09-11T06:24:28.732" v="1171" actId="207"/>
          <ac:spMkLst>
            <pc:docMk/>
            <pc:sldMk cId="2814622259" sldId="268"/>
            <ac:spMk id="8" creationId="{1C8AE4B6-6224-84C6-99A7-C420E46877BC}"/>
          </ac:spMkLst>
        </pc:spChg>
        <pc:spChg chg="add mod">
          <ac:chgData name="tanaboon tongbuasirilai" userId="3a6fbbe2-a5cd-4f36-96f1-1e3cf3325333" providerId="ADAL" clId="{F2A8F721-E432-4D91-BAEB-33CC086695BB}" dt="2024-09-11T06:24:53.732" v="1180" actId="1036"/>
          <ac:spMkLst>
            <pc:docMk/>
            <pc:sldMk cId="2814622259" sldId="268"/>
            <ac:spMk id="9" creationId="{8ED4B93A-B463-0AE7-5F45-11C0CD3E420F}"/>
          </ac:spMkLst>
        </pc:spChg>
        <pc:spChg chg="add mod">
          <ac:chgData name="tanaboon tongbuasirilai" userId="3a6fbbe2-a5cd-4f36-96f1-1e3cf3325333" providerId="ADAL" clId="{F2A8F721-E432-4D91-BAEB-33CC086695BB}" dt="2024-09-11T06:24:51.098" v="1178" actId="14100"/>
          <ac:spMkLst>
            <pc:docMk/>
            <pc:sldMk cId="2814622259" sldId="268"/>
            <ac:spMk id="10" creationId="{59EEA50E-8D89-CF1E-A38F-E9C94CA8834A}"/>
          </ac:spMkLst>
        </pc:spChg>
        <pc:picChg chg="add mod">
          <ac:chgData name="tanaboon tongbuasirilai" userId="3a6fbbe2-a5cd-4f36-96f1-1e3cf3325333" providerId="ADAL" clId="{F2A8F721-E432-4D91-BAEB-33CC086695BB}" dt="2024-09-11T06:23:33.432" v="1131" actId="1076"/>
          <ac:picMkLst>
            <pc:docMk/>
            <pc:sldMk cId="2814622259" sldId="268"/>
            <ac:picMk id="5" creationId="{0053C06D-C41E-4809-5736-F2AFE31221EA}"/>
          </ac:picMkLst>
        </pc:picChg>
        <pc:picChg chg="add mod">
          <ac:chgData name="tanaboon tongbuasirilai" userId="3a6fbbe2-a5cd-4f36-96f1-1e3cf3325333" providerId="ADAL" clId="{F2A8F721-E432-4D91-BAEB-33CC086695BB}" dt="2024-09-11T06:23:32.115" v="1130" actId="1076"/>
          <ac:picMkLst>
            <pc:docMk/>
            <pc:sldMk cId="2814622259" sldId="268"/>
            <ac:picMk id="7" creationId="{13C5FEDD-E5F8-AC28-B4D8-2ED903796100}"/>
          </ac:picMkLst>
        </pc:picChg>
      </pc:sldChg>
      <pc:sldChg chg="addSp delSp modSp new mod setBg setClrOvrMap">
        <pc:chgData name="tanaboon tongbuasirilai" userId="3a6fbbe2-a5cd-4f36-96f1-1e3cf3325333" providerId="ADAL" clId="{F2A8F721-E432-4D91-BAEB-33CC086695BB}" dt="2024-09-11T06:25:44.717" v="1191" actId="26606"/>
        <pc:sldMkLst>
          <pc:docMk/>
          <pc:sldMk cId="3791853781" sldId="269"/>
        </pc:sldMkLst>
        <pc:spChg chg="mod">
          <ac:chgData name="tanaboon tongbuasirilai" userId="3a6fbbe2-a5cd-4f36-96f1-1e3cf3325333" providerId="ADAL" clId="{F2A8F721-E432-4D91-BAEB-33CC086695BB}" dt="2024-09-11T06:25:44.717" v="1191" actId="26606"/>
          <ac:spMkLst>
            <pc:docMk/>
            <pc:sldMk cId="3791853781" sldId="269"/>
            <ac:spMk id="2" creationId="{CF9BCCFD-45EF-2F9C-E443-A7B6E34B98B7}"/>
          </ac:spMkLst>
        </pc:spChg>
        <pc:spChg chg="del">
          <ac:chgData name="tanaboon tongbuasirilai" userId="3a6fbbe2-a5cd-4f36-96f1-1e3cf3325333" providerId="ADAL" clId="{F2A8F721-E432-4D91-BAEB-33CC086695BB}" dt="2024-09-11T06:25:15.567" v="1181" actId="478"/>
          <ac:spMkLst>
            <pc:docMk/>
            <pc:sldMk cId="3791853781" sldId="269"/>
            <ac:spMk id="3" creationId="{F8EE3123-07DF-EB85-132F-72D74A7E3648}"/>
          </ac:spMkLst>
        </pc:spChg>
        <pc:spChg chg="add del">
          <ac:chgData name="tanaboon tongbuasirilai" userId="3a6fbbe2-a5cd-4f36-96f1-1e3cf3325333" providerId="ADAL" clId="{F2A8F721-E432-4D91-BAEB-33CC086695BB}" dt="2024-09-11T06:25:44.625" v="1190" actId="26606"/>
          <ac:spMkLst>
            <pc:docMk/>
            <pc:sldMk cId="3791853781" sldId="269"/>
            <ac:spMk id="4107" creationId="{674220BB-5395-4F54-8045-343633A1BC8A}"/>
          </ac:spMkLst>
        </pc:spChg>
        <pc:spChg chg="add del">
          <ac:chgData name="tanaboon tongbuasirilai" userId="3a6fbbe2-a5cd-4f36-96f1-1e3cf3325333" providerId="ADAL" clId="{F2A8F721-E432-4D91-BAEB-33CC086695BB}" dt="2024-09-11T06:25:44.625" v="1190" actId="26606"/>
          <ac:spMkLst>
            <pc:docMk/>
            <pc:sldMk cId="3791853781" sldId="269"/>
            <ac:spMk id="4111" creationId="{D477AA7E-6F59-438B-AE81-F002D625899E}"/>
          </ac:spMkLst>
        </pc:spChg>
        <pc:spChg chg="add del">
          <ac:chgData name="tanaboon tongbuasirilai" userId="3a6fbbe2-a5cd-4f36-96f1-1e3cf3325333" providerId="ADAL" clId="{F2A8F721-E432-4D91-BAEB-33CC086695BB}" dt="2024-09-11T06:25:44.625" v="1190" actId="26606"/>
          <ac:spMkLst>
            <pc:docMk/>
            <pc:sldMk cId="3791853781" sldId="269"/>
            <ac:spMk id="4113" creationId="{C84439A1-773C-4E21-A179-0417A18640E9}"/>
          </ac:spMkLst>
        </pc:spChg>
        <pc:spChg chg="add">
          <ac:chgData name="tanaboon tongbuasirilai" userId="3a6fbbe2-a5cd-4f36-96f1-1e3cf3325333" providerId="ADAL" clId="{F2A8F721-E432-4D91-BAEB-33CC086695BB}" dt="2024-09-11T06:25:44.717" v="1191" actId="26606"/>
          <ac:spMkLst>
            <pc:docMk/>
            <pc:sldMk cId="3791853781" sldId="269"/>
            <ac:spMk id="4117" creationId="{A6621E27-B4D3-4EEA-8F4D-BB759FD2479C}"/>
          </ac:spMkLst>
        </pc:spChg>
        <pc:spChg chg="add">
          <ac:chgData name="tanaboon tongbuasirilai" userId="3a6fbbe2-a5cd-4f36-96f1-1e3cf3325333" providerId="ADAL" clId="{F2A8F721-E432-4D91-BAEB-33CC086695BB}" dt="2024-09-11T06:25:44.717" v="1191" actId="26606"/>
          <ac:spMkLst>
            <pc:docMk/>
            <pc:sldMk cId="3791853781" sldId="269"/>
            <ac:spMk id="4118" creationId="{9DCD9119-A5D2-4D09-BCB2-70ABD368DB30}"/>
          </ac:spMkLst>
        </pc:spChg>
        <pc:picChg chg="add mod">
          <ac:chgData name="tanaboon tongbuasirilai" userId="3a6fbbe2-a5cd-4f36-96f1-1e3cf3325333" providerId="ADAL" clId="{F2A8F721-E432-4D91-BAEB-33CC086695BB}" dt="2024-09-11T06:25:44.717" v="1191" actId="26606"/>
          <ac:picMkLst>
            <pc:docMk/>
            <pc:sldMk cId="3791853781" sldId="269"/>
            <ac:picMk id="4098" creationId="{2E9633F8-8A95-B986-D099-9236DA209189}"/>
          </ac:picMkLst>
        </pc:picChg>
        <pc:picChg chg="add del">
          <ac:chgData name="tanaboon tongbuasirilai" userId="3a6fbbe2-a5cd-4f36-96f1-1e3cf3325333" providerId="ADAL" clId="{F2A8F721-E432-4D91-BAEB-33CC086695BB}" dt="2024-09-11T06:25:44.625" v="1190" actId="26606"/>
          <ac:picMkLst>
            <pc:docMk/>
            <pc:sldMk cId="3791853781" sldId="269"/>
            <ac:picMk id="4103" creationId="{BDFADFB3-3D44-49A8-AE3B-A87C61607F7E}"/>
          </ac:picMkLst>
        </pc:picChg>
        <pc:picChg chg="add del">
          <ac:chgData name="tanaboon tongbuasirilai" userId="3a6fbbe2-a5cd-4f36-96f1-1e3cf3325333" providerId="ADAL" clId="{F2A8F721-E432-4D91-BAEB-33CC086695BB}" dt="2024-09-11T06:25:44.625" v="1190" actId="26606"/>
          <ac:picMkLst>
            <pc:docMk/>
            <pc:sldMk cId="3791853781" sldId="269"/>
            <ac:picMk id="4105" creationId="{BB912AE0-CAD9-4F8F-A2A2-BDF07D4EDD22}"/>
          </ac:picMkLst>
        </pc:picChg>
        <pc:picChg chg="add del">
          <ac:chgData name="tanaboon tongbuasirilai" userId="3a6fbbe2-a5cd-4f36-96f1-1e3cf3325333" providerId="ADAL" clId="{F2A8F721-E432-4D91-BAEB-33CC086695BB}" dt="2024-09-11T06:25:44.625" v="1190" actId="26606"/>
          <ac:picMkLst>
            <pc:docMk/>
            <pc:sldMk cId="3791853781" sldId="269"/>
            <ac:picMk id="4109" creationId="{9D892AF3-0287-4CB0-AD2F-775B64C6FDA5}"/>
          </ac:picMkLst>
        </pc:picChg>
        <pc:picChg chg="add">
          <ac:chgData name="tanaboon tongbuasirilai" userId="3a6fbbe2-a5cd-4f36-96f1-1e3cf3325333" providerId="ADAL" clId="{F2A8F721-E432-4D91-BAEB-33CC086695BB}" dt="2024-09-11T06:25:44.717" v="1191" actId="26606"/>
          <ac:picMkLst>
            <pc:docMk/>
            <pc:sldMk cId="3791853781" sldId="269"/>
            <ac:picMk id="4115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6:25:44.717" v="1191" actId="26606"/>
          <ac:picMkLst>
            <pc:docMk/>
            <pc:sldMk cId="3791853781" sldId="269"/>
            <ac:picMk id="4116" creationId="{BB912AE0-CAD9-4F8F-A2A2-BDF07D4EDD22}"/>
          </ac:picMkLst>
        </pc:picChg>
      </pc:sldChg>
      <pc:sldChg chg="addSp delSp modSp new mod setBg setClrOvrMap">
        <pc:chgData name="tanaboon tongbuasirilai" userId="3a6fbbe2-a5cd-4f36-96f1-1e3cf3325333" providerId="ADAL" clId="{F2A8F721-E432-4D91-BAEB-33CC086695BB}" dt="2024-09-11T06:39:23.219" v="1216" actId="1076"/>
        <pc:sldMkLst>
          <pc:docMk/>
          <pc:sldMk cId="3538477589" sldId="270"/>
        </pc:sldMkLst>
        <pc:spChg chg="mod">
          <ac:chgData name="tanaboon tongbuasirilai" userId="3a6fbbe2-a5cd-4f36-96f1-1e3cf3325333" providerId="ADAL" clId="{F2A8F721-E432-4D91-BAEB-33CC086695BB}" dt="2024-09-11T06:39:21.065" v="1215" actId="1076"/>
          <ac:spMkLst>
            <pc:docMk/>
            <pc:sldMk cId="3538477589" sldId="270"/>
            <ac:spMk id="2" creationId="{D6D81827-1676-B221-C804-B00FE5CD08E2}"/>
          </ac:spMkLst>
        </pc:spChg>
        <pc:spChg chg="del">
          <ac:chgData name="tanaboon tongbuasirilai" userId="3a6fbbe2-a5cd-4f36-96f1-1e3cf3325333" providerId="ADAL" clId="{F2A8F721-E432-4D91-BAEB-33CC086695BB}" dt="2024-09-11T06:38:53.526" v="1192" actId="478"/>
          <ac:spMkLst>
            <pc:docMk/>
            <pc:sldMk cId="3538477589" sldId="270"/>
            <ac:spMk id="3" creationId="{ED0D5622-011E-D6D2-1F63-2D5FD4C975D8}"/>
          </ac:spMkLst>
        </pc:spChg>
        <pc:spChg chg="add del">
          <ac:chgData name="tanaboon tongbuasirilai" userId="3a6fbbe2-a5cd-4f36-96f1-1e3cf3325333" providerId="ADAL" clId="{F2A8F721-E432-4D91-BAEB-33CC086695BB}" dt="2024-09-11T06:39:10.537" v="1210" actId="26606"/>
          <ac:spMkLst>
            <pc:docMk/>
            <pc:sldMk cId="3538477589" sldId="270"/>
            <ac:spMk id="14" creationId="{674220BB-5395-4F54-8045-343633A1BC8A}"/>
          </ac:spMkLst>
        </pc:spChg>
        <pc:spChg chg="add del">
          <ac:chgData name="tanaboon tongbuasirilai" userId="3a6fbbe2-a5cd-4f36-96f1-1e3cf3325333" providerId="ADAL" clId="{F2A8F721-E432-4D91-BAEB-33CC086695BB}" dt="2024-09-11T06:39:10.537" v="1210" actId="26606"/>
          <ac:spMkLst>
            <pc:docMk/>
            <pc:sldMk cId="3538477589" sldId="270"/>
            <ac:spMk id="18" creationId="{D477AA7E-6F59-438B-AE81-F002D625899E}"/>
          </ac:spMkLst>
        </pc:spChg>
        <pc:spChg chg="add del">
          <ac:chgData name="tanaboon tongbuasirilai" userId="3a6fbbe2-a5cd-4f36-96f1-1e3cf3325333" providerId="ADAL" clId="{F2A8F721-E432-4D91-BAEB-33CC086695BB}" dt="2024-09-11T06:39:10.537" v="1210" actId="26606"/>
          <ac:spMkLst>
            <pc:docMk/>
            <pc:sldMk cId="3538477589" sldId="270"/>
            <ac:spMk id="20" creationId="{C84439A1-773C-4E21-A179-0417A18640E9}"/>
          </ac:spMkLst>
        </pc:spChg>
        <pc:spChg chg="add del">
          <ac:chgData name="tanaboon tongbuasirilai" userId="3a6fbbe2-a5cd-4f36-96f1-1e3cf3325333" providerId="ADAL" clId="{F2A8F721-E432-4D91-BAEB-33CC086695BB}" dt="2024-09-11T06:39:14.305" v="1212" actId="26606"/>
          <ac:spMkLst>
            <pc:docMk/>
            <pc:sldMk cId="3538477589" sldId="270"/>
            <ac:spMk id="24" creationId="{A6621E27-B4D3-4EEA-8F4D-BB759FD2479C}"/>
          </ac:spMkLst>
        </pc:spChg>
        <pc:spChg chg="add del">
          <ac:chgData name="tanaboon tongbuasirilai" userId="3a6fbbe2-a5cd-4f36-96f1-1e3cf3325333" providerId="ADAL" clId="{F2A8F721-E432-4D91-BAEB-33CC086695BB}" dt="2024-09-11T06:39:14.305" v="1212" actId="26606"/>
          <ac:spMkLst>
            <pc:docMk/>
            <pc:sldMk cId="3538477589" sldId="270"/>
            <ac:spMk id="25" creationId="{9DCD9119-A5D2-4D09-BCB2-70ABD368DB30}"/>
          </ac:spMkLst>
        </pc:spChg>
        <pc:picChg chg="add mod">
          <ac:chgData name="tanaboon tongbuasirilai" userId="3a6fbbe2-a5cd-4f36-96f1-1e3cf3325333" providerId="ADAL" clId="{F2A8F721-E432-4D91-BAEB-33CC086695BB}" dt="2024-09-11T06:39:23.219" v="1216" actId="1076"/>
          <ac:picMkLst>
            <pc:docMk/>
            <pc:sldMk cId="3538477589" sldId="270"/>
            <ac:picMk id="5" creationId="{974D91B5-A126-4EA9-CB83-B022417FE735}"/>
          </ac:picMkLst>
        </pc:picChg>
        <pc:picChg chg="add del">
          <ac:chgData name="tanaboon tongbuasirilai" userId="3a6fbbe2-a5cd-4f36-96f1-1e3cf3325333" providerId="ADAL" clId="{F2A8F721-E432-4D91-BAEB-33CC086695BB}" dt="2024-09-11T06:39:10.537" v="1210" actId="26606"/>
          <ac:picMkLst>
            <pc:docMk/>
            <pc:sldMk cId="3538477589" sldId="270"/>
            <ac:picMk id="10" creationId="{BDFADFB3-3D44-49A8-AE3B-A87C61607F7E}"/>
          </ac:picMkLst>
        </pc:picChg>
        <pc:picChg chg="add del">
          <ac:chgData name="tanaboon tongbuasirilai" userId="3a6fbbe2-a5cd-4f36-96f1-1e3cf3325333" providerId="ADAL" clId="{F2A8F721-E432-4D91-BAEB-33CC086695BB}" dt="2024-09-11T06:39:10.537" v="1210" actId="26606"/>
          <ac:picMkLst>
            <pc:docMk/>
            <pc:sldMk cId="3538477589" sldId="270"/>
            <ac:picMk id="12" creationId="{BB912AE0-CAD9-4F8F-A2A2-BDF07D4EDD22}"/>
          </ac:picMkLst>
        </pc:picChg>
        <pc:picChg chg="add del">
          <ac:chgData name="tanaboon tongbuasirilai" userId="3a6fbbe2-a5cd-4f36-96f1-1e3cf3325333" providerId="ADAL" clId="{F2A8F721-E432-4D91-BAEB-33CC086695BB}" dt="2024-09-11T06:39:10.537" v="1210" actId="26606"/>
          <ac:picMkLst>
            <pc:docMk/>
            <pc:sldMk cId="3538477589" sldId="270"/>
            <ac:picMk id="16" creationId="{9D892AF3-0287-4CB0-AD2F-775B64C6FDA5}"/>
          </ac:picMkLst>
        </pc:picChg>
        <pc:picChg chg="add del">
          <ac:chgData name="tanaboon tongbuasirilai" userId="3a6fbbe2-a5cd-4f36-96f1-1e3cf3325333" providerId="ADAL" clId="{F2A8F721-E432-4D91-BAEB-33CC086695BB}" dt="2024-09-11T06:39:14.305" v="1212" actId="26606"/>
          <ac:picMkLst>
            <pc:docMk/>
            <pc:sldMk cId="3538477589" sldId="270"/>
            <ac:picMk id="22" creationId="{BDFADFB3-3D44-49A8-AE3B-A87C61607F7E}"/>
          </ac:picMkLst>
        </pc:picChg>
        <pc:picChg chg="add del">
          <ac:chgData name="tanaboon tongbuasirilai" userId="3a6fbbe2-a5cd-4f36-96f1-1e3cf3325333" providerId="ADAL" clId="{F2A8F721-E432-4D91-BAEB-33CC086695BB}" dt="2024-09-11T06:39:14.305" v="1212" actId="26606"/>
          <ac:picMkLst>
            <pc:docMk/>
            <pc:sldMk cId="3538477589" sldId="270"/>
            <ac:picMk id="23" creationId="{BB912AE0-CAD9-4F8F-A2A2-BDF07D4EDD22}"/>
          </ac:picMkLst>
        </pc:picChg>
      </pc:sldChg>
      <pc:sldChg chg="addSp delSp modSp new mod setBg">
        <pc:chgData name="tanaboon tongbuasirilai" userId="3a6fbbe2-a5cd-4f36-96f1-1e3cf3325333" providerId="ADAL" clId="{F2A8F721-E432-4D91-BAEB-33CC086695BB}" dt="2024-09-11T06:42:37.044" v="1333" actId="14100"/>
        <pc:sldMkLst>
          <pc:docMk/>
          <pc:sldMk cId="2112468878" sldId="271"/>
        </pc:sldMkLst>
        <pc:spChg chg="mod">
          <ac:chgData name="tanaboon tongbuasirilai" userId="3a6fbbe2-a5cd-4f36-96f1-1e3cf3325333" providerId="ADAL" clId="{F2A8F721-E432-4D91-BAEB-33CC086695BB}" dt="2024-09-11T06:41:03.352" v="1263" actId="26606"/>
          <ac:spMkLst>
            <pc:docMk/>
            <pc:sldMk cId="2112468878" sldId="271"/>
            <ac:spMk id="2" creationId="{8369B5EA-BC12-EBF5-375A-3C74588F2769}"/>
          </ac:spMkLst>
        </pc:spChg>
        <pc:spChg chg="del">
          <ac:chgData name="tanaboon tongbuasirilai" userId="3a6fbbe2-a5cd-4f36-96f1-1e3cf3325333" providerId="ADAL" clId="{F2A8F721-E432-4D91-BAEB-33CC086695BB}" dt="2024-09-11T06:40:07.964" v="1220" actId="478"/>
          <ac:spMkLst>
            <pc:docMk/>
            <pc:sldMk cId="2112468878" sldId="271"/>
            <ac:spMk id="3" creationId="{7F70321F-BA0D-783A-3029-9671B0133A10}"/>
          </ac:spMkLst>
        </pc:spChg>
        <pc:spChg chg="add mod">
          <ac:chgData name="tanaboon tongbuasirilai" userId="3a6fbbe2-a5cd-4f36-96f1-1e3cf3325333" providerId="ADAL" clId="{F2A8F721-E432-4D91-BAEB-33CC086695BB}" dt="2024-09-11T06:42:06.110" v="1325" actId="207"/>
          <ac:spMkLst>
            <pc:docMk/>
            <pc:sldMk cId="2112468878" sldId="271"/>
            <ac:spMk id="8" creationId="{0E86E123-A067-5CE0-C7A5-A71CAB98A11C}"/>
          </ac:spMkLst>
        </pc:spChg>
        <pc:spChg chg="add mod">
          <ac:chgData name="tanaboon tongbuasirilai" userId="3a6fbbe2-a5cd-4f36-96f1-1e3cf3325333" providerId="ADAL" clId="{F2A8F721-E432-4D91-BAEB-33CC086695BB}" dt="2024-09-11T06:42:28.058" v="1328" actId="17032"/>
          <ac:spMkLst>
            <pc:docMk/>
            <pc:sldMk cId="2112468878" sldId="271"/>
            <ac:spMk id="9" creationId="{71770F47-95C0-2B29-A2EC-DA456EA36689}"/>
          </ac:spMkLst>
        </pc:spChg>
        <pc:spChg chg="add mod">
          <ac:chgData name="tanaboon tongbuasirilai" userId="3a6fbbe2-a5cd-4f36-96f1-1e3cf3325333" providerId="ADAL" clId="{F2A8F721-E432-4D91-BAEB-33CC086695BB}" dt="2024-09-11T06:42:37.044" v="1333" actId="14100"/>
          <ac:spMkLst>
            <pc:docMk/>
            <pc:sldMk cId="2112468878" sldId="271"/>
            <ac:spMk id="11" creationId="{3A0D9139-F5CC-CD21-6473-7F4C739D7C87}"/>
          </ac:spMkLst>
        </pc:spChg>
        <pc:spChg chg="add">
          <ac:chgData name="tanaboon tongbuasirilai" userId="3a6fbbe2-a5cd-4f36-96f1-1e3cf3325333" providerId="ADAL" clId="{F2A8F721-E432-4D91-BAEB-33CC086695BB}" dt="2024-09-11T06:41:03.352" v="1263" actId="26606"/>
          <ac:spMkLst>
            <pc:docMk/>
            <pc:sldMk cId="2112468878" sldId="271"/>
            <ac:spMk id="14" creationId="{A6621E27-B4D3-4EEA-8F4D-BB759FD2479C}"/>
          </ac:spMkLst>
        </pc:spChg>
        <pc:spChg chg="add">
          <ac:chgData name="tanaboon tongbuasirilai" userId="3a6fbbe2-a5cd-4f36-96f1-1e3cf3325333" providerId="ADAL" clId="{F2A8F721-E432-4D91-BAEB-33CC086695BB}" dt="2024-09-11T06:41:03.352" v="1263" actId="26606"/>
          <ac:spMkLst>
            <pc:docMk/>
            <pc:sldMk cId="2112468878" sldId="271"/>
            <ac:spMk id="16" creationId="{9DCD9119-A5D2-4D09-BCB2-70ABD368DB30}"/>
          </ac:spMkLst>
        </pc:spChg>
        <pc:picChg chg="add mod">
          <ac:chgData name="tanaboon tongbuasirilai" userId="3a6fbbe2-a5cd-4f36-96f1-1e3cf3325333" providerId="ADAL" clId="{F2A8F721-E432-4D91-BAEB-33CC086695BB}" dt="2024-09-11T06:42:32.968" v="1331" actId="1076"/>
          <ac:picMkLst>
            <pc:docMk/>
            <pc:sldMk cId="2112468878" sldId="271"/>
            <ac:picMk id="5" creationId="{40E2C61E-26FC-C283-235D-3A942D6511D2}"/>
          </ac:picMkLst>
        </pc:picChg>
        <pc:picChg chg="add del">
          <ac:chgData name="tanaboon tongbuasirilai" userId="3a6fbbe2-a5cd-4f36-96f1-1e3cf3325333" providerId="ADAL" clId="{F2A8F721-E432-4D91-BAEB-33CC086695BB}" dt="2024-09-11T06:40:31.192" v="1224" actId="22"/>
          <ac:picMkLst>
            <pc:docMk/>
            <pc:sldMk cId="2112468878" sldId="271"/>
            <ac:picMk id="7" creationId="{5BD118D5-973C-83CD-9CCB-B6A783D6D2D9}"/>
          </ac:picMkLst>
        </pc:picChg>
        <pc:picChg chg="add">
          <ac:chgData name="tanaboon tongbuasirilai" userId="3a6fbbe2-a5cd-4f36-96f1-1e3cf3325333" providerId="ADAL" clId="{F2A8F721-E432-4D91-BAEB-33CC086695BB}" dt="2024-09-11T06:41:03.352" v="1263" actId="26606"/>
          <ac:picMkLst>
            <pc:docMk/>
            <pc:sldMk cId="2112468878" sldId="271"/>
            <ac:picMk id="10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6:41:03.352" v="1263" actId="26606"/>
          <ac:picMkLst>
            <pc:docMk/>
            <pc:sldMk cId="2112468878" sldId="271"/>
            <ac:picMk id="12" creationId="{BB912AE0-CAD9-4F8F-A2A2-BDF07D4EDD22}"/>
          </ac:picMkLst>
        </pc:picChg>
      </pc:sldChg>
      <pc:sldChg chg="addSp delSp modSp new mod setBg modNotesTx">
        <pc:chgData name="tanaboon tongbuasirilai" userId="3a6fbbe2-a5cd-4f36-96f1-1e3cf3325333" providerId="ADAL" clId="{F2A8F721-E432-4D91-BAEB-33CC086695BB}" dt="2024-09-11T06:47:37.751" v="1645" actId="20577"/>
        <pc:sldMkLst>
          <pc:docMk/>
          <pc:sldMk cId="2174754485" sldId="272"/>
        </pc:sldMkLst>
        <pc:spChg chg="del">
          <ac:chgData name="tanaboon tongbuasirilai" userId="3a6fbbe2-a5cd-4f36-96f1-1e3cf3325333" providerId="ADAL" clId="{F2A8F721-E432-4D91-BAEB-33CC086695BB}" dt="2024-09-11T06:40:37.610" v="1227" actId="478"/>
          <ac:spMkLst>
            <pc:docMk/>
            <pc:sldMk cId="2174754485" sldId="272"/>
            <ac:spMk id="2" creationId="{77564C11-5C0A-9717-2A06-664CD252D97A}"/>
          </ac:spMkLst>
        </pc:spChg>
        <pc:spChg chg="del">
          <ac:chgData name="tanaboon tongbuasirilai" userId="3a6fbbe2-a5cd-4f36-96f1-1e3cf3325333" providerId="ADAL" clId="{F2A8F721-E432-4D91-BAEB-33CC086695BB}" dt="2024-09-11T06:40:34.109" v="1225" actId="478"/>
          <ac:spMkLst>
            <pc:docMk/>
            <pc:sldMk cId="2174754485" sldId="272"/>
            <ac:spMk id="3" creationId="{1AA21FEA-A24A-5624-CA9A-783D008228C8}"/>
          </ac:spMkLst>
        </pc:spChg>
        <pc:spChg chg="add mod">
          <ac:chgData name="tanaboon tongbuasirilai" userId="3a6fbbe2-a5cd-4f36-96f1-1e3cf3325333" providerId="ADAL" clId="{F2A8F721-E432-4D91-BAEB-33CC086695BB}" dt="2024-09-11T06:43:13.383" v="1336" actId="207"/>
          <ac:spMkLst>
            <pc:docMk/>
            <pc:sldMk cId="2174754485" sldId="272"/>
            <ac:spMk id="6" creationId="{804B8431-1695-5305-D4CA-DD73AC9638EE}"/>
          </ac:spMkLst>
        </pc:spChg>
        <pc:spChg chg="add mod">
          <ac:chgData name="tanaboon tongbuasirilai" userId="3a6fbbe2-a5cd-4f36-96f1-1e3cf3325333" providerId="ADAL" clId="{F2A8F721-E432-4D91-BAEB-33CC086695BB}" dt="2024-09-11T06:43:29.630" v="1341" actId="14100"/>
          <ac:spMkLst>
            <pc:docMk/>
            <pc:sldMk cId="2174754485" sldId="272"/>
            <ac:spMk id="7" creationId="{F8877EC8-5CCC-E1D2-9CCE-9F6769CF6DDC}"/>
          </ac:spMkLst>
        </pc:spChg>
        <pc:spChg chg="add mod">
          <ac:chgData name="tanaboon tongbuasirilai" userId="3a6fbbe2-a5cd-4f36-96f1-1e3cf3325333" providerId="ADAL" clId="{F2A8F721-E432-4D91-BAEB-33CC086695BB}" dt="2024-09-11T06:44:13.532" v="1394" actId="1076"/>
          <ac:spMkLst>
            <pc:docMk/>
            <pc:sldMk cId="2174754485" sldId="272"/>
            <ac:spMk id="8" creationId="{107F7243-76E6-9F81-CF35-3C7E11F33B81}"/>
          </ac:spMkLst>
        </pc:spChg>
        <pc:spChg chg="add mod">
          <ac:chgData name="tanaboon tongbuasirilai" userId="3a6fbbe2-a5cd-4f36-96f1-1e3cf3325333" providerId="ADAL" clId="{F2A8F721-E432-4D91-BAEB-33CC086695BB}" dt="2024-09-11T06:45:39.712" v="1434" actId="20577"/>
          <ac:spMkLst>
            <pc:docMk/>
            <pc:sldMk cId="2174754485" sldId="272"/>
            <ac:spMk id="9" creationId="{2A0DB5A7-E63A-3A41-51C7-B34B666E460D}"/>
          </ac:spMkLst>
        </pc:spChg>
        <pc:spChg chg="add mod">
          <ac:chgData name="tanaboon tongbuasirilai" userId="3a6fbbe2-a5cd-4f36-96f1-1e3cf3325333" providerId="ADAL" clId="{F2A8F721-E432-4D91-BAEB-33CC086695BB}" dt="2024-09-11T06:46:00.355" v="1486" actId="20577"/>
          <ac:spMkLst>
            <pc:docMk/>
            <pc:sldMk cId="2174754485" sldId="272"/>
            <ac:spMk id="11" creationId="{D6E698BA-82A9-67DE-7208-05D955833126}"/>
          </ac:spMkLst>
        </pc:spChg>
        <pc:spChg chg="add mod">
          <ac:chgData name="tanaboon tongbuasirilai" userId="3a6fbbe2-a5cd-4f36-96f1-1e3cf3325333" providerId="ADAL" clId="{F2A8F721-E432-4D91-BAEB-33CC086695BB}" dt="2024-09-11T06:46:47.763" v="1569" actId="14100"/>
          <ac:spMkLst>
            <pc:docMk/>
            <pc:sldMk cId="2174754485" sldId="272"/>
            <ac:spMk id="12" creationId="{2D1E6BA7-A1B8-7698-C2A5-2F3484C38187}"/>
          </ac:spMkLst>
        </pc:spChg>
        <pc:spChg chg="add mod">
          <ac:chgData name="tanaboon tongbuasirilai" userId="3a6fbbe2-a5cd-4f36-96f1-1e3cf3325333" providerId="ADAL" clId="{F2A8F721-E432-4D91-BAEB-33CC086695BB}" dt="2024-09-11T06:46:56.530" v="1572" actId="14100"/>
          <ac:spMkLst>
            <pc:docMk/>
            <pc:sldMk cId="2174754485" sldId="272"/>
            <ac:spMk id="13" creationId="{B3A21C0A-4887-3F66-E9FD-101B74B96C1E}"/>
          </ac:spMkLst>
        </pc:spChg>
        <pc:spChg chg="add mod">
          <ac:chgData name="tanaboon tongbuasirilai" userId="3a6fbbe2-a5cd-4f36-96f1-1e3cf3325333" providerId="ADAL" clId="{F2A8F721-E432-4D91-BAEB-33CC086695BB}" dt="2024-09-11T06:47:37.751" v="1645" actId="20577"/>
          <ac:spMkLst>
            <pc:docMk/>
            <pc:sldMk cId="2174754485" sldId="272"/>
            <ac:spMk id="14" creationId="{8F824CB8-1E86-6016-DBEF-DAED68C156BC}"/>
          </ac:spMkLst>
        </pc:spChg>
        <pc:picChg chg="add mod">
          <ac:chgData name="tanaboon tongbuasirilai" userId="3a6fbbe2-a5cd-4f36-96f1-1e3cf3325333" providerId="ADAL" clId="{F2A8F721-E432-4D91-BAEB-33CC086695BB}" dt="2024-09-11T06:40:46.189" v="1230" actId="1076"/>
          <ac:picMkLst>
            <pc:docMk/>
            <pc:sldMk cId="2174754485" sldId="272"/>
            <ac:picMk id="5" creationId="{E308B0EB-417A-71EC-F959-6FEF6366FA84}"/>
          </ac:picMkLst>
        </pc:picChg>
        <pc:picChg chg="add del">
          <ac:chgData name="tanaboon tongbuasirilai" userId="3a6fbbe2-a5cd-4f36-96f1-1e3cf3325333" providerId="ADAL" clId="{F2A8F721-E432-4D91-BAEB-33CC086695BB}" dt="2024-09-11T06:40:44.034" v="1229" actId="26606"/>
          <ac:picMkLst>
            <pc:docMk/>
            <pc:sldMk cId="2174754485" sldId="272"/>
            <ac:picMk id="10" creationId="{1FBDED38-E809-47DF-A501-94A1EC4CF7BB}"/>
          </ac:picMkLst>
        </pc:picChg>
      </pc:sldChg>
      <pc:sldChg chg="addSp delSp modSp new mod">
        <pc:chgData name="tanaboon tongbuasirilai" userId="3a6fbbe2-a5cd-4f36-96f1-1e3cf3325333" providerId="ADAL" clId="{F2A8F721-E432-4D91-BAEB-33CC086695BB}" dt="2024-09-11T06:48:28.467" v="1677" actId="1076"/>
        <pc:sldMkLst>
          <pc:docMk/>
          <pc:sldMk cId="3898590112" sldId="273"/>
        </pc:sldMkLst>
        <pc:spChg chg="mod">
          <ac:chgData name="tanaboon tongbuasirilai" userId="3a6fbbe2-a5cd-4f36-96f1-1e3cf3325333" providerId="ADAL" clId="{F2A8F721-E432-4D91-BAEB-33CC086695BB}" dt="2024-09-11T06:48:20.350" v="1672" actId="20577"/>
          <ac:spMkLst>
            <pc:docMk/>
            <pc:sldMk cId="3898590112" sldId="273"/>
            <ac:spMk id="2" creationId="{941E1303-8BBB-51A7-33B0-97892922234B}"/>
          </ac:spMkLst>
        </pc:spChg>
        <pc:spChg chg="del">
          <ac:chgData name="tanaboon tongbuasirilai" userId="3a6fbbe2-a5cd-4f36-96f1-1e3cf3325333" providerId="ADAL" clId="{F2A8F721-E432-4D91-BAEB-33CC086695BB}" dt="2024-09-11T06:48:12.270" v="1646" actId="478"/>
          <ac:spMkLst>
            <pc:docMk/>
            <pc:sldMk cId="3898590112" sldId="273"/>
            <ac:spMk id="3" creationId="{E0E98D59-FCB0-5AC0-B269-98A182DD13F8}"/>
          </ac:spMkLst>
        </pc:spChg>
        <pc:picChg chg="add mod">
          <ac:chgData name="tanaboon tongbuasirilai" userId="3a6fbbe2-a5cd-4f36-96f1-1e3cf3325333" providerId="ADAL" clId="{F2A8F721-E432-4D91-BAEB-33CC086695BB}" dt="2024-09-11T06:48:28.467" v="1677" actId="1076"/>
          <ac:picMkLst>
            <pc:docMk/>
            <pc:sldMk cId="3898590112" sldId="273"/>
            <ac:picMk id="5" creationId="{1A8032E8-561E-6183-DB74-23C064180826}"/>
          </ac:picMkLst>
        </pc:picChg>
      </pc:sldChg>
      <pc:sldChg chg="addSp delSp modSp new mod setBg">
        <pc:chgData name="tanaboon tongbuasirilai" userId="3a6fbbe2-a5cd-4f36-96f1-1e3cf3325333" providerId="ADAL" clId="{F2A8F721-E432-4D91-BAEB-33CC086695BB}" dt="2024-09-11T06:48:55.959" v="1686" actId="20577"/>
        <pc:sldMkLst>
          <pc:docMk/>
          <pc:sldMk cId="1804934802" sldId="274"/>
        </pc:sldMkLst>
        <pc:spChg chg="mod">
          <ac:chgData name="tanaboon tongbuasirilai" userId="3a6fbbe2-a5cd-4f36-96f1-1e3cf3325333" providerId="ADAL" clId="{F2A8F721-E432-4D91-BAEB-33CC086695BB}" dt="2024-09-11T06:48:55.959" v="1686" actId="20577"/>
          <ac:spMkLst>
            <pc:docMk/>
            <pc:sldMk cId="1804934802" sldId="274"/>
            <ac:spMk id="2" creationId="{CC334C13-8CD3-ABE0-BC9B-5A2ED6370430}"/>
          </ac:spMkLst>
        </pc:spChg>
        <pc:spChg chg="del">
          <ac:chgData name="tanaboon tongbuasirilai" userId="3a6fbbe2-a5cd-4f36-96f1-1e3cf3325333" providerId="ADAL" clId="{F2A8F721-E432-4D91-BAEB-33CC086695BB}" dt="2024-09-11T06:48:49.316" v="1678" actId="478"/>
          <ac:spMkLst>
            <pc:docMk/>
            <pc:sldMk cId="1804934802" sldId="274"/>
            <ac:spMk id="3" creationId="{C915BC8B-FFA0-8DDF-7CDD-FBD9A6EB36FA}"/>
          </ac:spMkLst>
        </pc:spChg>
        <pc:spChg chg="add">
          <ac:chgData name="tanaboon tongbuasirilai" userId="3a6fbbe2-a5cd-4f36-96f1-1e3cf3325333" providerId="ADAL" clId="{F2A8F721-E432-4D91-BAEB-33CC086695BB}" dt="2024-09-11T06:48:53.731" v="1680" actId="26606"/>
          <ac:spMkLst>
            <pc:docMk/>
            <pc:sldMk cId="1804934802" sldId="274"/>
            <ac:spMk id="5131" creationId="{A6621E27-B4D3-4EEA-8F4D-BB759FD2479C}"/>
          </ac:spMkLst>
        </pc:spChg>
        <pc:spChg chg="add">
          <ac:chgData name="tanaboon tongbuasirilai" userId="3a6fbbe2-a5cd-4f36-96f1-1e3cf3325333" providerId="ADAL" clId="{F2A8F721-E432-4D91-BAEB-33CC086695BB}" dt="2024-09-11T06:48:53.731" v="1680" actId="26606"/>
          <ac:spMkLst>
            <pc:docMk/>
            <pc:sldMk cId="1804934802" sldId="274"/>
            <ac:spMk id="5133" creationId="{9DCD9119-A5D2-4D09-BCB2-70ABD368DB30}"/>
          </ac:spMkLst>
        </pc:spChg>
        <pc:picChg chg="add mod">
          <ac:chgData name="tanaboon tongbuasirilai" userId="3a6fbbe2-a5cd-4f36-96f1-1e3cf3325333" providerId="ADAL" clId="{F2A8F721-E432-4D91-BAEB-33CC086695BB}" dt="2024-09-11T06:48:53.731" v="1680" actId="26606"/>
          <ac:picMkLst>
            <pc:docMk/>
            <pc:sldMk cId="1804934802" sldId="274"/>
            <ac:picMk id="5122" creationId="{8A23C5EF-D346-7EF6-3201-2223A727098D}"/>
          </ac:picMkLst>
        </pc:picChg>
        <pc:picChg chg="add">
          <ac:chgData name="tanaboon tongbuasirilai" userId="3a6fbbe2-a5cd-4f36-96f1-1e3cf3325333" providerId="ADAL" clId="{F2A8F721-E432-4D91-BAEB-33CC086695BB}" dt="2024-09-11T06:48:53.731" v="1680" actId="26606"/>
          <ac:picMkLst>
            <pc:docMk/>
            <pc:sldMk cId="1804934802" sldId="274"/>
            <ac:picMk id="5127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6:48:53.731" v="1680" actId="26606"/>
          <ac:picMkLst>
            <pc:docMk/>
            <pc:sldMk cId="1804934802" sldId="274"/>
            <ac:picMk id="5129" creationId="{BB912AE0-CAD9-4F8F-A2A2-BDF07D4EDD22}"/>
          </ac:picMkLst>
        </pc:picChg>
      </pc:sldChg>
      <pc:sldChg chg="addSp delSp modSp new mod modNotesTx">
        <pc:chgData name="tanaboon tongbuasirilai" userId="3a6fbbe2-a5cd-4f36-96f1-1e3cf3325333" providerId="ADAL" clId="{F2A8F721-E432-4D91-BAEB-33CC086695BB}" dt="2024-09-11T07:30:28.447" v="1969" actId="13822"/>
        <pc:sldMkLst>
          <pc:docMk/>
          <pc:sldMk cId="3227118509" sldId="275"/>
        </pc:sldMkLst>
        <pc:spChg chg="del">
          <ac:chgData name="tanaboon tongbuasirilai" userId="3a6fbbe2-a5cd-4f36-96f1-1e3cf3325333" providerId="ADAL" clId="{F2A8F721-E432-4D91-BAEB-33CC086695BB}" dt="2024-09-11T06:50:22.883" v="1690" actId="478"/>
          <ac:spMkLst>
            <pc:docMk/>
            <pc:sldMk cId="3227118509" sldId="275"/>
            <ac:spMk id="2" creationId="{DDF7FF0E-E8A7-C359-9242-F921DA6AF28E}"/>
          </ac:spMkLst>
        </pc:spChg>
        <pc:spChg chg="del">
          <ac:chgData name="tanaboon tongbuasirilai" userId="3a6fbbe2-a5cd-4f36-96f1-1e3cf3325333" providerId="ADAL" clId="{F2A8F721-E432-4D91-BAEB-33CC086695BB}" dt="2024-09-11T06:50:18.416" v="1688" actId="478"/>
          <ac:spMkLst>
            <pc:docMk/>
            <pc:sldMk cId="3227118509" sldId="275"/>
            <ac:spMk id="3" creationId="{E2BEB465-84FA-A861-C114-584948094305}"/>
          </ac:spMkLst>
        </pc:spChg>
        <pc:spChg chg="add mod">
          <ac:chgData name="tanaboon tongbuasirilai" userId="3a6fbbe2-a5cd-4f36-96f1-1e3cf3325333" providerId="ADAL" clId="{F2A8F721-E432-4D91-BAEB-33CC086695BB}" dt="2024-09-11T06:51:15.868" v="1705" actId="207"/>
          <ac:spMkLst>
            <pc:docMk/>
            <pc:sldMk cId="3227118509" sldId="275"/>
            <ac:spMk id="6" creationId="{DCE75C4F-B8EE-9B5F-6E0F-BDCC2438284C}"/>
          </ac:spMkLst>
        </pc:spChg>
        <pc:spChg chg="add mod">
          <ac:chgData name="tanaboon tongbuasirilai" userId="3a6fbbe2-a5cd-4f36-96f1-1e3cf3325333" providerId="ADAL" clId="{F2A8F721-E432-4D91-BAEB-33CC086695BB}" dt="2024-09-11T07:19:28.770" v="1712" actId="14100"/>
          <ac:spMkLst>
            <pc:docMk/>
            <pc:sldMk cId="3227118509" sldId="275"/>
            <ac:spMk id="7" creationId="{E70A4CA6-8258-2CFA-9909-3B53037A83F6}"/>
          </ac:spMkLst>
        </pc:spChg>
        <pc:spChg chg="add mod">
          <ac:chgData name="tanaboon tongbuasirilai" userId="3a6fbbe2-a5cd-4f36-96f1-1e3cf3325333" providerId="ADAL" clId="{F2A8F721-E432-4D91-BAEB-33CC086695BB}" dt="2024-09-11T07:30:28.447" v="1969" actId="13822"/>
          <ac:spMkLst>
            <pc:docMk/>
            <pc:sldMk cId="3227118509" sldId="275"/>
            <ac:spMk id="8" creationId="{58EE0954-9566-27B1-4382-FD0E8C63D5B7}"/>
          </ac:spMkLst>
        </pc:spChg>
        <pc:picChg chg="add mod">
          <ac:chgData name="tanaboon tongbuasirilai" userId="3a6fbbe2-a5cd-4f36-96f1-1e3cf3325333" providerId="ADAL" clId="{F2A8F721-E432-4D91-BAEB-33CC086695BB}" dt="2024-09-11T06:50:35.081" v="1702" actId="1037"/>
          <ac:picMkLst>
            <pc:docMk/>
            <pc:sldMk cId="3227118509" sldId="275"/>
            <ac:picMk id="5" creationId="{A4BBBE6C-A6F4-D0E0-48E9-74B7B08D0E3A}"/>
          </ac:picMkLst>
        </pc:picChg>
      </pc:sldChg>
      <pc:sldChg chg="addSp delSp modSp new mod setBg">
        <pc:chgData name="tanaboon tongbuasirilai" userId="3a6fbbe2-a5cd-4f36-96f1-1e3cf3325333" providerId="ADAL" clId="{F2A8F721-E432-4D91-BAEB-33CC086695BB}" dt="2024-09-11T07:30:56.845" v="1980" actId="26606"/>
        <pc:sldMkLst>
          <pc:docMk/>
          <pc:sldMk cId="4153159844" sldId="276"/>
        </pc:sldMkLst>
        <pc:spChg chg="mod">
          <ac:chgData name="tanaboon tongbuasirilai" userId="3a6fbbe2-a5cd-4f36-96f1-1e3cf3325333" providerId="ADAL" clId="{F2A8F721-E432-4D91-BAEB-33CC086695BB}" dt="2024-09-11T07:30:56.845" v="1980" actId="26606"/>
          <ac:spMkLst>
            <pc:docMk/>
            <pc:sldMk cId="4153159844" sldId="276"/>
            <ac:spMk id="2" creationId="{3490EE9E-2B02-EC04-6E29-6021DAAE73D6}"/>
          </ac:spMkLst>
        </pc:spChg>
        <pc:spChg chg="del">
          <ac:chgData name="tanaboon tongbuasirilai" userId="3a6fbbe2-a5cd-4f36-96f1-1e3cf3325333" providerId="ADAL" clId="{F2A8F721-E432-4D91-BAEB-33CC086695BB}" dt="2024-09-11T07:30:45.355" v="1970" actId="478"/>
          <ac:spMkLst>
            <pc:docMk/>
            <pc:sldMk cId="4153159844" sldId="276"/>
            <ac:spMk id="3" creationId="{0DDA32E9-640E-3651-9DC5-D3F452F6F0CD}"/>
          </ac:spMkLst>
        </pc:spChg>
        <pc:spChg chg="add del">
          <ac:chgData name="tanaboon tongbuasirilai" userId="3a6fbbe2-a5cd-4f36-96f1-1e3cf3325333" providerId="ADAL" clId="{F2A8F721-E432-4D91-BAEB-33CC086695BB}" dt="2024-09-11T07:30:56.771" v="1979" actId="26606"/>
          <ac:spMkLst>
            <pc:docMk/>
            <pc:sldMk cId="4153159844" sldId="276"/>
            <ac:spMk id="7179" creationId="{A6621E27-B4D3-4EEA-8F4D-BB759FD2479C}"/>
          </ac:spMkLst>
        </pc:spChg>
        <pc:spChg chg="add del">
          <ac:chgData name="tanaboon tongbuasirilai" userId="3a6fbbe2-a5cd-4f36-96f1-1e3cf3325333" providerId="ADAL" clId="{F2A8F721-E432-4D91-BAEB-33CC086695BB}" dt="2024-09-11T07:30:56.771" v="1979" actId="26606"/>
          <ac:spMkLst>
            <pc:docMk/>
            <pc:sldMk cId="4153159844" sldId="276"/>
            <ac:spMk id="7181" creationId="{9DCD9119-A5D2-4D09-BCB2-70ABD368DB30}"/>
          </ac:spMkLst>
        </pc:spChg>
        <pc:spChg chg="add">
          <ac:chgData name="tanaboon tongbuasirilai" userId="3a6fbbe2-a5cd-4f36-96f1-1e3cf3325333" providerId="ADAL" clId="{F2A8F721-E432-4D91-BAEB-33CC086695BB}" dt="2024-09-11T07:30:56.845" v="1980" actId="26606"/>
          <ac:spMkLst>
            <pc:docMk/>
            <pc:sldMk cId="4153159844" sldId="276"/>
            <ac:spMk id="7185" creationId="{BD7C2DEF-63C5-495B-BBE5-720E5D12B4D2}"/>
          </ac:spMkLst>
        </pc:spChg>
        <pc:picChg chg="add mod">
          <ac:chgData name="tanaboon tongbuasirilai" userId="3a6fbbe2-a5cd-4f36-96f1-1e3cf3325333" providerId="ADAL" clId="{F2A8F721-E432-4D91-BAEB-33CC086695BB}" dt="2024-09-11T07:30:56.845" v="1980" actId="26606"/>
          <ac:picMkLst>
            <pc:docMk/>
            <pc:sldMk cId="4153159844" sldId="276"/>
            <ac:picMk id="7170" creationId="{D3203B16-CA79-2B64-C033-EA713A36A3FF}"/>
          </ac:picMkLst>
        </pc:picChg>
        <pc:picChg chg="add del">
          <ac:chgData name="tanaboon tongbuasirilai" userId="3a6fbbe2-a5cd-4f36-96f1-1e3cf3325333" providerId="ADAL" clId="{F2A8F721-E432-4D91-BAEB-33CC086695BB}" dt="2024-09-11T07:30:56.771" v="1979" actId="26606"/>
          <ac:picMkLst>
            <pc:docMk/>
            <pc:sldMk cId="4153159844" sldId="276"/>
            <ac:picMk id="7175" creationId="{BDFADFB3-3D44-49A8-AE3B-A87C61607F7E}"/>
          </ac:picMkLst>
        </pc:picChg>
        <pc:picChg chg="add del">
          <ac:chgData name="tanaboon tongbuasirilai" userId="3a6fbbe2-a5cd-4f36-96f1-1e3cf3325333" providerId="ADAL" clId="{F2A8F721-E432-4D91-BAEB-33CC086695BB}" dt="2024-09-11T07:30:56.771" v="1979" actId="26606"/>
          <ac:picMkLst>
            <pc:docMk/>
            <pc:sldMk cId="4153159844" sldId="276"/>
            <ac:picMk id="7177" creationId="{BB912AE0-CAD9-4F8F-A2A2-BDF07D4EDD22}"/>
          </ac:picMkLst>
        </pc:picChg>
        <pc:picChg chg="add">
          <ac:chgData name="tanaboon tongbuasirilai" userId="3a6fbbe2-a5cd-4f36-96f1-1e3cf3325333" providerId="ADAL" clId="{F2A8F721-E432-4D91-BAEB-33CC086695BB}" dt="2024-09-11T07:30:56.845" v="1980" actId="26606"/>
          <ac:picMkLst>
            <pc:docMk/>
            <pc:sldMk cId="4153159844" sldId="276"/>
            <ac:picMk id="7183" creationId="{BDFADFB3-3D44-49A8-AE3B-A87C61607F7E}"/>
          </ac:picMkLst>
        </pc:picChg>
        <pc:picChg chg="add">
          <ac:chgData name="tanaboon tongbuasirilai" userId="3a6fbbe2-a5cd-4f36-96f1-1e3cf3325333" providerId="ADAL" clId="{F2A8F721-E432-4D91-BAEB-33CC086695BB}" dt="2024-09-11T07:30:56.845" v="1980" actId="26606"/>
          <ac:picMkLst>
            <pc:docMk/>
            <pc:sldMk cId="4153159844" sldId="276"/>
            <ac:picMk id="7184" creationId="{BB912AE0-CAD9-4F8F-A2A2-BDF07D4EDD22}"/>
          </ac:picMkLst>
        </pc:picChg>
        <pc:picChg chg="add">
          <ac:chgData name="tanaboon tongbuasirilai" userId="3a6fbbe2-a5cd-4f36-96f1-1e3cf3325333" providerId="ADAL" clId="{F2A8F721-E432-4D91-BAEB-33CC086695BB}" dt="2024-09-11T07:30:56.845" v="1980" actId="26606"/>
          <ac:picMkLst>
            <pc:docMk/>
            <pc:sldMk cId="4153159844" sldId="276"/>
            <ac:picMk id="7186" creationId="{FE21E403-0B61-4473-BE57-AB0F16379674}"/>
          </ac:picMkLst>
        </pc:picChg>
      </pc:sldChg>
      <pc:sldChg chg="new del">
        <pc:chgData name="tanaboon tongbuasirilai" userId="3a6fbbe2-a5cd-4f36-96f1-1e3cf3325333" providerId="ADAL" clId="{F2A8F721-E432-4D91-BAEB-33CC086695BB}" dt="2024-09-11T07:31:03.205" v="1981" actId="47"/>
        <pc:sldMkLst>
          <pc:docMk/>
          <pc:sldMk cId="545517442" sldId="277"/>
        </pc:sldMkLst>
      </pc:sldChg>
      <pc:sldChg chg="new del">
        <pc:chgData name="tanaboon tongbuasirilai" userId="3a6fbbe2-a5cd-4f36-96f1-1e3cf3325333" providerId="ADAL" clId="{F2A8F721-E432-4D91-BAEB-33CC086695BB}" dt="2024-09-11T07:31:03.205" v="1981" actId="47"/>
        <pc:sldMkLst>
          <pc:docMk/>
          <pc:sldMk cId="2719255787" sldId="278"/>
        </pc:sldMkLst>
      </pc:sldChg>
      <pc:sldChg chg="addSp delSp modSp new mod">
        <pc:chgData name="tanaboon tongbuasirilai" userId="3a6fbbe2-a5cd-4f36-96f1-1e3cf3325333" providerId="ADAL" clId="{F2A8F721-E432-4D91-BAEB-33CC086695BB}" dt="2024-09-11T07:27:58.577" v="1892" actId="1582"/>
        <pc:sldMkLst>
          <pc:docMk/>
          <pc:sldMk cId="1890847387" sldId="279"/>
        </pc:sldMkLst>
        <pc:spChg chg="mod">
          <ac:chgData name="tanaboon tongbuasirilai" userId="3a6fbbe2-a5cd-4f36-96f1-1e3cf3325333" providerId="ADAL" clId="{F2A8F721-E432-4D91-BAEB-33CC086695BB}" dt="2024-09-11T07:20:59.802" v="1716"/>
          <ac:spMkLst>
            <pc:docMk/>
            <pc:sldMk cId="1890847387" sldId="279"/>
            <ac:spMk id="2" creationId="{14F359D5-77C3-0317-7EE3-F2B5643A5FA8}"/>
          </ac:spMkLst>
        </pc:spChg>
        <pc:spChg chg="del">
          <ac:chgData name="tanaboon tongbuasirilai" userId="3a6fbbe2-a5cd-4f36-96f1-1e3cf3325333" providerId="ADAL" clId="{F2A8F721-E432-4D91-BAEB-33CC086695BB}" dt="2024-09-11T07:21:18.059" v="1717" actId="478"/>
          <ac:spMkLst>
            <pc:docMk/>
            <pc:sldMk cId="1890847387" sldId="279"/>
            <ac:spMk id="3" creationId="{BBFF7FF1-0B48-AE37-8029-FB71F9995D52}"/>
          </ac:spMkLst>
        </pc:spChg>
        <pc:spChg chg="add mod">
          <ac:chgData name="tanaboon tongbuasirilai" userId="3a6fbbe2-a5cd-4f36-96f1-1e3cf3325333" providerId="ADAL" clId="{F2A8F721-E432-4D91-BAEB-33CC086695BB}" dt="2024-09-11T07:27:22.012" v="1888" actId="13822"/>
          <ac:spMkLst>
            <pc:docMk/>
            <pc:sldMk cId="1890847387" sldId="279"/>
            <ac:spMk id="6" creationId="{110927AE-2E31-5294-0CFB-6EA65CFDF856}"/>
          </ac:spMkLst>
        </pc:spChg>
        <pc:spChg chg="add mod">
          <ac:chgData name="tanaboon tongbuasirilai" userId="3a6fbbe2-a5cd-4f36-96f1-1e3cf3325333" providerId="ADAL" clId="{F2A8F721-E432-4D91-BAEB-33CC086695BB}" dt="2024-09-11T07:27:15.209" v="1887" actId="13822"/>
          <ac:spMkLst>
            <pc:docMk/>
            <pc:sldMk cId="1890847387" sldId="279"/>
            <ac:spMk id="7" creationId="{B153380F-B9A8-C712-9D30-674E000CAE4B}"/>
          </ac:spMkLst>
        </pc:spChg>
        <pc:spChg chg="add mod">
          <ac:chgData name="tanaboon tongbuasirilai" userId="3a6fbbe2-a5cd-4f36-96f1-1e3cf3325333" providerId="ADAL" clId="{F2A8F721-E432-4D91-BAEB-33CC086695BB}" dt="2024-09-11T07:27:10.188" v="1886" actId="13822"/>
          <ac:spMkLst>
            <pc:docMk/>
            <pc:sldMk cId="1890847387" sldId="279"/>
            <ac:spMk id="8" creationId="{81AE6AB4-DBAB-B84B-74EB-E4901EE7F108}"/>
          </ac:spMkLst>
        </pc:spChg>
        <pc:picChg chg="add mod">
          <ac:chgData name="tanaboon tongbuasirilai" userId="3a6fbbe2-a5cd-4f36-96f1-1e3cf3325333" providerId="ADAL" clId="{F2A8F721-E432-4D91-BAEB-33CC086695BB}" dt="2024-09-11T07:26:51.655" v="1880" actId="1076"/>
          <ac:picMkLst>
            <pc:docMk/>
            <pc:sldMk cId="1890847387" sldId="279"/>
            <ac:picMk id="5" creationId="{C0BA24E0-5961-D235-CE5F-C43551BB61D8}"/>
          </ac:picMkLst>
        </pc:picChg>
        <pc:picChg chg="add mod">
          <ac:chgData name="tanaboon tongbuasirilai" userId="3a6fbbe2-a5cd-4f36-96f1-1e3cf3325333" providerId="ADAL" clId="{F2A8F721-E432-4D91-BAEB-33CC086695BB}" dt="2024-09-11T07:26:59.365" v="1884" actId="1076"/>
          <ac:picMkLst>
            <pc:docMk/>
            <pc:sldMk cId="1890847387" sldId="279"/>
            <ac:picMk id="6146" creationId="{242CA127-12BA-E197-0C96-2A33624B0662}"/>
          </ac:picMkLst>
        </pc:picChg>
        <pc:cxnChg chg="add mod">
          <ac:chgData name="tanaboon tongbuasirilai" userId="3a6fbbe2-a5cd-4f36-96f1-1e3cf3325333" providerId="ADAL" clId="{F2A8F721-E432-4D91-BAEB-33CC086695BB}" dt="2024-09-11T07:27:58.577" v="1892" actId="1582"/>
          <ac:cxnSpMkLst>
            <pc:docMk/>
            <pc:sldMk cId="1890847387" sldId="279"/>
            <ac:cxnSpMk id="10" creationId="{50A4A19F-58D2-0BCF-87AA-E8D93259425D}"/>
          </ac:cxnSpMkLst>
        </pc:cxnChg>
        <pc:cxnChg chg="add mod">
          <ac:chgData name="tanaboon tongbuasirilai" userId="3a6fbbe2-a5cd-4f36-96f1-1e3cf3325333" providerId="ADAL" clId="{F2A8F721-E432-4D91-BAEB-33CC086695BB}" dt="2024-09-11T07:27:58.577" v="1892" actId="1582"/>
          <ac:cxnSpMkLst>
            <pc:docMk/>
            <pc:sldMk cId="1890847387" sldId="279"/>
            <ac:cxnSpMk id="12" creationId="{6B7D802E-6095-47F5-A7E4-E7ED362D0388}"/>
          </ac:cxnSpMkLst>
        </pc:cxnChg>
        <pc:cxnChg chg="add mod">
          <ac:chgData name="tanaboon tongbuasirilai" userId="3a6fbbe2-a5cd-4f36-96f1-1e3cf3325333" providerId="ADAL" clId="{F2A8F721-E432-4D91-BAEB-33CC086695BB}" dt="2024-09-11T07:27:58.577" v="1892" actId="1582"/>
          <ac:cxnSpMkLst>
            <pc:docMk/>
            <pc:sldMk cId="1890847387" sldId="279"/>
            <ac:cxnSpMk id="14" creationId="{7AE65294-5342-6F1F-69E5-74BFA0C3BBCC}"/>
          </ac:cxnSpMkLst>
        </pc:cxnChg>
      </pc:sldChg>
      <pc:sldMasterChg chg="del delSldLayout">
        <pc:chgData name="tanaboon tongbuasirilai" userId="3a6fbbe2-a5cd-4f36-96f1-1e3cf3325333" providerId="ADAL" clId="{F2A8F721-E432-4D91-BAEB-33CC086695BB}" dt="2024-09-11T05:37:42.040" v="98" actId="26606"/>
        <pc:sldMasterMkLst>
          <pc:docMk/>
          <pc:sldMasterMk cId="2447357687" sldId="2147483648"/>
        </pc:sldMasterMkLst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2166783020" sldId="2147483649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2319927088" sldId="2147483650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2618029498" sldId="2147483651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2312981969" sldId="2147483652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1185621085" sldId="2147483653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1601479212" sldId="2147483654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3952296595" sldId="2147483655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4148396641" sldId="2147483656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4127597389" sldId="2147483657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784291510" sldId="2147483658"/>
          </pc:sldLayoutMkLst>
        </pc:sldLayoutChg>
        <pc:sldLayoutChg chg="del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2447357687" sldId="2147483648"/>
            <pc:sldLayoutMk cId="1455316361" sldId="2147483659"/>
          </pc:sldLayoutMkLst>
        </pc:sldLayoutChg>
      </pc:sldMasterChg>
      <pc:sldMasterChg chg="add replId addSldLayout">
        <pc:chgData name="tanaboon tongbuasirilai" userId="3a6fbbe2-a5cd-4f36-96f1-1e3cf3325333" providerId="ADAL" clId="{F2A8F721-E432-4D91-BAEB-33CC086695BB}" dt="2024-09-11T05:37:42.040" v="98" actId="26606"/>
        <pc:sldMasterMkLst>
          <pc:docMk/>
          <pc:sldMasterMk cId="1261396051" sldId="2147483660"/>
        </pc:sldMasterMkLst>
        <pc:sldLayoutChg chg="ad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2476944058" sldId="2147483661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1778919564" sldId="2147483662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1365060603" sldId="2147483663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797867819" sldId="2147483664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2190720529" sldId="2147483665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2509233077" sldId="2147483666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319302489" sldId="2147483667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1197899021" sldId="2147483668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3841035191" sldId="2147483669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4118017645" sldId="2147483670"/>
          </pc:sldLayoutMkLst>
        </pc:sldLayoutChg>
        <pc:sldLayoutChg chg="add replId">
          <pc:chgData name="tanaboon tongbuasirilai" userId="3a6fbbe2-a5cd-4f36-96f1-1e3cf3325333" providerId="ADAL" clId="{F2A8F721-E432-4D91-BAEB-33CC086695BB}" dt="2024-09-11T05:37:42.040" v="98" actId="26606"/>
          <pc:sldLayoutMkLst>
            <pc:docMk/>
            <pc:sldMasterMk cId="1261396051" sldId="2147483660"/>
            <pc:sldLayoutMk cId="2976159941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6E597-ED6B-4D45-AB68-602E0B1B82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DA808B-B2D4-4E89-88CB-987F8F5BE07D}">
      <dgm:prSet/>
      <dgm:spPr/>
      <dgm:t>
        <a:bodyPr/>
        <a:lstStyle/>
        <a:p>
          <a:r>
            <a:rPr lang="en-US"/>
            <a:t>Directional Light</a:t>
          </a:r>
        </a:p>
      </dgm:t>
    </dgm:pt>
    <dgm:pt modelId="{4E29627E-7D7B-4FB6-AFE3-86009E845528}" type="parTrans" cxnId="{9E3FD70D-68E7-4237-A999-6E757B0A19A0}">
      <dgm:prSet/>
      <dgm:spPr/>
      <dgm:t>
        <a:bodyPr/>
        <a:lstStyle/>
        <a:p>
          <a:endParaRPr lang="en-US"/>
        </a:p>
      </dgm:t>
    </dgm:pt>
    <dgm:pt modelId="{E49359D8-DCBB-4B91-8AC2-4BE2034546A4}" type="sibTrans" cxnId="{9E3FD70D-68E7-4237-A999-6E757B0A19A0}">
      <dgm:prSet/>
      <dgm:spPr/>
      <dgm:t>
        <a:bodyPr/>
        <a:lstStyle/>
        <a:p>
          <a:endParaRPr lang="en-US"/>
        </a:p>
      </dgm:t>
    </dgm:pt>
    <dgm:pt modelId="{C3622BD4-A9D8-4FE9-9ECD-6538392286D8}">
      <dgm:prSet/>
      <dgm:spPr/>
      <dgm:t>
        <a:bodyPr/>
        <a:lstStyle/>
        <a:p>
          <a:r>
            <a:rPr lang="en-US"/>
            <a:t>Point Light</a:t>
          </a:r>
        </a:p>
      </dgm:t>
    </dgm:pt>
    <dgm:pt modelId="{8070E450-3760-4C87-95AF-E9EEFDC7E627}" type="parTrans" cxnId="{B5873476-472C-4345-B3CD-489DA4651054}">
      <dgm:prSet/>
      <dgm:spPr/>
      <dgm:t>
        <a:bodyPr/>
        <a:lstStyle/>
        <a:p>
          <a:endParaRPr lang="en-US"/>
        </a:p>
      </dgm:t>
    </dgm:pt>
    <dgm:pt modelId="{0FD0A699-69BD-4603-A035-63CD94440846}" type="sibTrans" cxnId="{B5873476-472C-4345-B3CD-489DA4651054}">
      <dgm:prSet/>
      <dgm:spPr/>
      <dgm:t>
        <a:bodyPr/>
        <a:lstStyle/>
        <a:p>
          <a:endParaRPr lang="en-US"/>
        </a:p>
      </dgm:t>
    </dgm:pt>
    <dgm:pt modelId="{361978D9-AA8E-4AF0-AE93-0F6E1BCBF655}">
      <dgm:prSet/>
      <dgm:spPr/>
      <dgm:t>
        <a:bodyPr/>
        <a:lstStyle/>
        <a:p>
          <a:r>
            <a:rPr lang="en-US"/>
            <a:t>Spotlight</a:t>
          </a:r>
        </a:p>
      </dgm:t>
    </dgm:pt>
    <dgm:pt modelId="{74DB8905-28B2-41D8-99E5-F47E1E44A4F2}" type="parTrans" cxnId="{904F974D-322B-493E-B312-DF6AB71616F0}">
      <dgm:prSet/>
      <dgm:spPr/>
      <dgm:t>
        <a:bodyPr/>
        <a:lstStyle/>
        <a:p>
          <a:endParaRPr lang="en-US"/>
        </a:p>
      </dgm:t>
    </dgm:pt>
    <dgm:pt modelId="{6AE17EB6-58AD-4459-88CA-B97AE44B2A27}" type="sibTrans" cxnId="{904F974D-322B-493E-B312-DF6AB71616F0}">
      <dgm:prSet/>
      <dgm:spPr/>
      <dgm:t>
        <a:bodyPr/>
        <a:lstStyle/>
        <a:p>
          <a:endParaRPr lang="en-US"/>
        </a:p>
      </dgm:t>
    </dgm:pt>
    <dgm:pt modelId="{1FF998B0-D225-4AA9-A0A4-2FC975905D8D}" type="pres">
      <dgm:prSet presAssocID="{1766E597-ED6B-4D45-AB68-602E0B1B824E}" presName="root" presStyleCnt="0">
        <dgm:presLayoutVars>
          <dgm:dir/>
          <dgm:resizeHandles val="exact"/>
        </dgm:presLayoutVars>
      </dgm:prSet>
      <dgm:spPr/>
    </dgm:pt>
    <dgm:pt modelId="{A94A23DA-0E95-4A8A-8397-8E90CADC88A6}" type="pres">
      <dgm:prSet presAssocID="{89DA808B-B2D4-4E89-88CB-987F8F5BE07D}" presName="compNode" presStyleCnt="0"/>
      <dgm:spPr/>
    </dgm:pt>
    <dgm:pt modelId="{41B1411E-EB87-488C-ADFA-B8B4B053FEF0}" type="pres">
      <dgm:prSet presAssocID="{89DA808B-B2D4-4E89-88CB-987F8F5BE07D}" presName="bgRect" presStyleLbl="bgShp" presStyleIdx="0" presStyleCnt="3"/>
      <dgm:spPr/>
    </dgm:pt>
    <dgm:pt modelId="{4EDC4EA1-CE00-4B8B-AC7D-F6D2C7B382B4}" type="pres">
      <dgm:prSet presAssocID="{89DA808B-B2D4-4E89-88CB-987F8F5BE0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A6A070E5-36ED-4297-AC1A-5B4B879DC659}" type="pres">
      <dgm:prSet presAssocID="{89DA808B-B2D4-4E89-88CB-987F8F5BE07D}" presName="spaceRect" presStyleCnt="0"/>
      <dgm:spPr/>
    </dgm:pt>
    <dgm:pt modelId="{BF94F10A-B43F-4441-BAC8-E4CA6FCB7755}" type="pres">
      <dgm:prSet presAssocID="{89DA808B-B2D4-4E89-88CB-987F8F5BE07D}" presName="parTx" presStyleLbl="revTx" presStyleIdx="0" presStyleCnt="3">
        <dgm:presLayoutVars>
          <dgm:chMax val="0"/>
          <dgm:chPref val="0"/>
        </dgm:presLayoutVars>
      </dgm:prSet>
      <dgm:spPr/>
    </dgm:pt>
    <dgm:pt modelId="{D5EF7AB9-EF7C-4FE7-BBA3-CBD55E79DD76}" type="pres">
      <dgm:prSet presAssocID="{E49359D8-DCBB-4B91-8AC2-4BE2034546A4}" presName="sibTrans" presStyleCnt="0"/>
      <dgm:spPr/>
    </dgm:pt>
    <dgm:pt modelId="{241D8188-D388-4B78-BCF3-AC1231A3C8EF}" type="pres">
      <dgm:prSet presAssocID="{C3622BD4-A9D8-4FE9-9ECD-6538392286D8}" presName="compNode" presStyleCnt="0"/>
      <dgm:spPr/>
    </dgm:pt>
    <dgm:pt modelId="{076BF18C-4919-4FA6-A775-99F4B146A0F5}" type="pres">
      <dgm:prSet presAssocID="{C3622BD4-A9D8-4FE9-9ECD-6538392286D8}" presName="bgRect" presStyleLbl="bgShp" presStyleIdx="1" presStyleCnt="3"/>
      <dgm:spPr/>
    </dgm:pt>
    <dgm:pt modelId="{0EB22E6D-45B4-4F6D-A430-D91BB0F2BAD9}" type="pres">
      <dgm:prSet presAssocID="{C3622BD4-A9D8-4FE9-9ECD-6538392286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8E27D1D-CE5B-4907-9542-4F2067DD68D3}" type="pres">
      <dgm:prSet presAssocID="{C3622BD4-A9D8-4FE9-9ECD-6538392286D8}" presName="spaceRect" presStyleCnt="0"/>
      <dgm:spPr/>
    </dgm:pt>
    <dgm:pt modelId="{377A5C18-16E0-43A1-AD0F-2FF54414338D}" type="pres">
      <dgm:prSet presAssocID="{C3622BD4-A9D8-4FE9-9ECD-6538392286D8}" presName="parTx" presStyleLbl="revTx" presStyleIdx="1" presStyleCnt="3">
        <dgm:presLayoutVars>
          <dgm:chMax val="0"/>
          <dgm:chPref val="0"/>
        </dgm:presLayoutVars>
      </dgm:prSet>
      <dgm:spPr/>
    </dgm:pt>
    <dgm:pt modelId="{BCADE11C-61DA-4552-AC2B-77AB63451F8A}" type="pres">
      <dgm:prSet presAssocID="{0FD0A699-69BD-4603-A035-63CD94440846}" presName="sibTrans" presStyleCnt="0"/>
      <dgm:spPr/>
    </dgm:pt>
    <dgm:pt modelId="{4112CB72-AE52-461A-9FD0-36D35A6FA2D3}" type="pres">
      <dgm:prSet presAssocID="{361978D9-AA8E-4AF0-AE93-0F6E1BCBF655}" presName="compNode" presStyleCnt="0"/>
      <dgm:spPr/>
    </dgm:pt>
    <dgm:pt modelId="{9DB37B4E-598B-4E4C-9602-51394F0B90F5}" type="pres">
      <dgm:prSet presAssocID="{361978D9-AA8E-4AF0-AE93-0F6E1BCBF655}" presName="bgRect" presStyleLbl="bgShp" presStyleIdx="2" presStyleCnt="3"/>
      <dgm:spPr/>
    </dgm:pt>
    <dgm:pt modelId="{EBC5102B-8A4C-4418-BA65-84CD54D81DF8}" type="pres">
      <dgm:prSet presAssocID="{361978D9-AA8E-4AF0-AE93-0F6E1BCBF6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983DC5-0D39-4776-8719-B5906D499A86}" type="pres">
      <dgm:prSet presAssocID="{361978D9-AA8E-4AF0-AE93-0F6E1BCBF655}" presName="spaceRect" presStyleCnt="0"/>
      <dgm:spPr/>
    </dgm:pt>
    <dgm:pt modelId="{91AA8CCD-9264-4BD9-9D7C-88CC0B5E9430}" type="pres">
      <dgm:prSet presAssocID="{361978D9-AA8E-4AF0-AE93-0F6E1BCBF6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3FD70D-68E7-4237-A999-6E757B0A19A0}" srcId="{1766E597-ED6B-4D45-AB68-602E0B1B824E}" destId="{89DA808B-B2D4-4E89-88CB-987F8F5BE07D}" srcOrd="0" destOrd="0" parTransId="{4E29627E-7D7B-4FB6-AFE3-86009E845528}" sibTransId="{E49359D8-DCBB-4B91-8AC2-4BE2034546A4}"/>
    <dgm:cxn modelId="{D2196E30-06D8-41B0-B911-8979A934993A}" type="presOf" srcId="{361978D9-AA8E-4AF0-AE93-0F6E1BCBF655}" destId="{91AA8CCD-9264-4BD9-9D7C-88CC0B5E9430}" srcOrd="0" destOrd="0" presId="urn:microsoft.com/office/officeart/2018/2/layout/IconVerticalSolidList"/>
    <dgm:cxn modelId="{D351023A-5EB9-4A40-B748-6A7F3F24D32C}" type="presOf" srcId="{89DA808B-B2D4-4E89-88CB-987F8F5BE07D}" destId="{BF94F10A-B43F-4441-BAC8-E4CA6FCB7755}" srcOrd="0" destOrd="0" presId="urn:microsoft.com/office/officeart/2018/2/layout/IconVerticalSolidList"/>
    <dgm:cxn modelId="{904F974D-322B-493E-B312-DF6AB71616F0}" srcId="{1766E597-ED6B-4D45-AB68-602E0B1B824E}" destId="{361978D9-AA8E-4AF0-AE93-0F6E1BCBF655}" srcOrd="2" destOrd="0" parTransId="{74DB8905-28B2-41D8-99E5-F47E1E44A4F2}" sibTransId="{6AE17EB6-58AD-4459-88CA-B97AE44B2A27}"/>
    <dgm:cxn modelId="{B5873476-472C-4345-B3CD-489DA4651054}" srcId="{1766E597-ED6B-4D45-AB68-602E0B1B824E}" destId="{C3622BD4-A9D8-4FE9-9ECD-6538392286D8}" srcOrd="1" destOrd="0" parTransId="{8070E450-3760-4C87-95AF-E9EEFDC7E627}" sibTransId="{0FD0A699-69BD-4603-A035-63CD94440846}"/>
    <dgm:cxn modelId="{2F8E6196-5F94-4C08-88AB-A21D46FADDE1}" type="presOf" srcId="{1766E597-ED6B-4D45-AB68-602E0B1B824E}" destId="{1FF998B0-D225-4AA9-A0A4-2FC975905D8D}" srcOrd="0" destOrd="0" presId="urn:microsoft.com/office/officeart/2018/2/layout/IconVerticalSolidList"/>
    <dgm:cxn modelId="{E71CB9B9-5CCC-4A69-9EDA-098D3279B78D}" type="presOf" srcId="{C3622BD4-A9D8-4FE9-9ECD-6538392286D8}" destId="{377A5C18-16E0-43A1-AD0F-2FF54414338D}" srcOrd="0" destOrd="0" presId="urn:microsoft.com/office/officeart/2018/2/layout/IconVerticalSolidList"/>
    <dgm:cxn modelId="{A333849D-5176-4F08-B184-8B24202316AD}" type="presParOf" srcId="{1FF998B0-D225-4AA9-A0A4-2FC975905D8D}" destId="{A94A23DA-0E95-4A8A-8397-8E90CADC88A6}" srcOrd="0" destOrd="0" presId="urn:microsoft.com/office/officeart/2018/2/layout/IconVerticalSolidList"/>
    <dgm:cxn modelId="{EA98FE6C-75EF-4363-B927-DD13D5D8CBA1}" type="presParOf" srcId="{A94A23DA-0E95-4A8A-8397-8E90CADC88A6}" destId="{41B1411E-EB87-488C-ADFA-B8B4B053FEF0}" srcOrd="0" destOrd="0" presId="urn:microsoft.com/office/officeart/2018/2/layout/IconVerticalSolidList"/>
    <dgm:cxn modelId="{CA5576AC-86C1-4325-92E7-C4A5E4C089B5}" type="presParOf" srcId="{A94A23DA-0E95-4A8A-8397-8E90CADC88A6}" destId="{4EDC4EA1-CE00-4B8B-AC7D-F6D2C7B382B4}" srcOrd="1" destOrd="0" presId="urn:microsoft.com/office/officeart/2018/2/layout/IconVerticalSolidList"/>
    <dgm:cxn modelId="{8F9AC56F-0B4B-42A7-8066-E676A3C4ADFD}" type="presParOf" srcId="{A94A23DA-0E95-4A8A-8397-8E90CADC88A6}" destId="{A6A070E5-36ED-4297-AC1A-5B4B879DC659}" srcOrd="2" destOrd="0" presId="urn:microsoft.com/office/officeart/2018/2/layout/IconVerticalSolidList"/>
    <dgm:cxn modelId="{326EB3C3-E04F-46A0-9CFC-66DCB37243B4}" type="presParOf" srcId="{A94A23DA-0E95-4A8A-8397-8E90CADC88A6}" destId="{BF94F10A-B43F-4441-BAC8-E4CA6FCB7755}" srcOrd="3" destOrd="0" presId="urn:microsoft.com/office/officeart/2018/2/layout/IconVerticalSolidList"/>
    <dgm:cxn modelId="{6B0525D3-3997-414C-B195-37D77EAC8044}" type="presParOf" srcId="{1FF998B0-D225-4AA9-A0A4-2FC975905D8D}" destId="{D5EF7AB9-EF7C-4FE7-BBA3-CBD55E79DD76}" srcOrd="1" destOrd="0" presId="urn:microsoft.com/office/officeart/2018/2/layout/IconVerticalSolidList"/>
    <dgm:cxn modelId="{F52DC8B6-EABD-4E96-9C18-C14BB6FA07F3}" type="presParOf" srcId="{1FF998B0-D225-4AA9-A0A4-2FC975905D8D}" destId="{241D8188-D388-4B78-BCF3-AC1231A3C8EF}" srcOrd="2" destOrd="0" presId="urn:microsoft.com/office/officeart/2018/2/layout/IconVerticalSolidList"/>
    <dgm:cxn modelId="{982B2AD8-F752-4F62-8011-4AC44391542C}" type="presParOf" srcId="{241D8188-D388-4B78-BCF3-AC1231A3C8EF}" destId="{076BF18C-4919-4FA6-A775-99F4B146A0F5}" srcOrd="0" destOrd="0" presId="urn:microsoft.com/office/officeart/2018/2/layout/IconVerticalSolidList"/>
    <dgm:cxn modelId="{CBF082F8-2E95-4CD4-BBAD-885394CAAD86}" type="presParOf" srcId="{241D8188-D388-4B78-BCF3-AC1231A3C8EF}" destId="{0EB22E6D-45B4-4F6D-A430-D91BB0F2BAD9}" srcOrd="1" destOrd="0" presId="urn:microsoft.com/office/officeart/2018/2/layout/IconVerticalSolidList"/>
    <dgm:cxn modelId="{33C0F79D-7A65-4875-916D-D09F07AB9089}" type="presParOf" srcId="{241D8188-D388-4B78-BCF3-AC1231A3C8EF}" destId="{98E27D1D-CE5B-4907-9542-4F2067DD68D3}" srcOrd="2" destOrd="0" presId="urn:microsoft.com/office/officeart/2018/2/layout/IconVerticalSolidList"/>
    <dgm:cxn modelId="{DEAE9248-9264-4E88-90E0-FB879FC6E0DB}" type="presParOf" srcId="{241D8188-D388-4B78-BCF3-AC1231A3C8EF}" destId="{377A5C18-16E0-43A1-AD0F-2FF54414338D}" srcOrd="3" destOrd="0" presId="urn:microsoft.com/office/officeart/2018/2/layout/IconVerticalSolidList"/>
    <dgm:cxn modelId="{AB2837A2-F702-4F87-90C1-97F51E6C745C}" type="presParOf" srcId="{1FF998B0-D225-4AA9-A0A4-2FC975905D8D}" destId="{BCADE11C-61DA-4552-AC2B-77AB63451F8A}" srcOrd="3" destOrd="0" presId="urn:microsoft.com/office/officeart/2018/2/layout/IconVerticalSolidList"/>
    <dgm:cxn modelId="{62F519B4-4BBA-491B-B976-16EDC3C5E38F}" type="presParOf" srcId="{1FF998B0-D225-4AA9-A0A4-2FC975905D8D}" destId="{4112CB72-AE52-461A-9FD0-36D35A6FA2D3}" srcOrd="4" destOrd="0" presId="urn:microsoft.com/office/officeart/2018/2/layout/IconVerticalSolidList"/>
    <dgm:cxn modelId="{BA4288C8-F714-4F1A-A3EA-D4D0C03A48D7}" type="presParOf" srcId="{4112CB72-AE52-461A-9FD0-36D35A6FA2D3}" destId="{9DB37B4E-598B-4E4C-9602-51394F0B90F5}" srcOrd="0" destOrd="0" presId="urn:microsoft.com/office/officeart/2018/2/layout/IconVerticalSolidList"/>
    <dgm:cxn modelId="{E69CE083-11B4-48EE-9AD9-9A03832EC8EB}" type="presParOf" srcId="{4112CB72-AE52-461A-9FD0-36D35A6FA2D3}" destId="{EBC5102B-8A4C-4418-BA65-84CD54D81DF8}" srcOrd="1" destOrd="0" presId="urn:microsoft.com/office/officeart/2018/2/layout/IconVerticalSolidList"/>
    <dgm:cxn modelId="{3F83E0D1-2020-4E32-87E8-85CC99CE90DC}" type="presParOf" srcId="{4112CB72-AE52-461A-9FD0-36D35A6FA2D3}" destId="{61983DC5-0D39-4776-8719-B5906D499A86}" srcOrd="2" destOrd="0" presId="urn:microsoft.com/office/officeart/2018/2/layout/IconVerticalSolidList"/>
    <dgm:cxn modelId="{783D2335-6093-4B34-8E26-473860DF7A31}" type="presParOf" srcId="{4112CB72-AE52-461A-9FD0-36D35A6FA2D3}" destId="{91AA8CCD-9264-4BD9-9D7C-88CC0B5E94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C9F2C8-4DBA-43C9-AE97-D2DB26842CD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2A9744-EA88-435A-B636-63CB539A8D95}">
      <dgm:prSet custT="1"/>
      <dgm:spPr/>
      <dgm:t>
        <a:bodyPr/>
        <a:lstStyle/>
        <a:p>
          <a:pPr>
            <a:defRPr b="1"/>
          </a:pPr>
          <a:r>
            <a:rPr lang="en-US" sz="2000"/>
            <a:t>Simulating Sunlight</a:t>
          </a:r>
        </a:p>
      </dgm:t>
    </dgm:pt>
    <dgm:pt modelId="{3C069BC0-2662-4B8F-B858-54D26134475E}" type="parTrans" cxnId="{D47DB821-B104-4B68-BA30-C34E6867B0D2}">
      <dgm:prSet/>
      <dgm:spPr/>
      <dgm:t>
        <a:bodyPr/>
        <a:lstStyle/>
        <a:p>
          <a:endParaRPr lang="en-US" sz="2800"/>
        </a:p>
      </dgm:t>
    </dgm:pt>
    <dgm:pt modelId="{6662E446-F63C-4B6B-8580-4FD1434A2B18}" type="sibTrans" cxnId="{D47DB821-B104-4B68-BA30-C34E6867B0D2}">
      <dgm:prSet/>
      <dgm:spPr/>
      <dgm:t>
        <a:bodyPr/>
        <a:lstStyle/>
        <a:p>
          <a:endParaRPr lang="en-US" sz="2800"/>
        </a:p>
      </dgm:t>
    </dgm:pt>
    <dgm:pt modelId="{C236FE97-1D24-423D-8072-DB1853F417CB}">
      <dgm:prSet custT="1"/>
      <dgm:spPr/>
      <dgm:t>
        <a:bodyPr/>
        <a:lstStyle/>
        <a:p>
          <a:r>
            <a:rPr lang="en-US" sz="1600" dirty="0"/>
            <a:t>When creating outdoor environments, especially daytime scenes, directional lights are ideal for simulating the sun’s lighting because sunlight can be approximated as parallel rays.</a:t>
          </a:r>
        </a:p>
      </dgm:t>
    </dgm:pt>
    <dgm:pt modelId="{16822D3B-4041-4ECC-919B-20B505BD03D4}" type="parTrans" cxnId="{B9ED3941-8101-42BC-958A-195E33A977F1}">
      <dgm:prSet/>
      <dgm:spPr/>
      <dgm:t>
        <a:bodyPr/>
        <a:lstStyle/>
        <a:p>
          <a:endParaRPr lang="en-US" sz="2800"/>
        </a:p>
      </dgm:t>
    </dgm:pt>
    <dgm:pt modelId="{A8905D37-C1BC-4403-B2F4-C53309309146}" type="sibTrans" cxnId="{B9ED3941-8101-42BC-958A-195E33A977F1}">
      <dgm:prSet/>
      <dgm:spPr/>
      <dgm:t>
        <a:bodyPr/>
        <a:lstStyle/>
        <a:p>
          <a:endParaRPr lang="en-US" sz="2800"/>
        </a:p>
      </dgm:t>
    </dgm:pt>
    <dgm:pt modelId="{12A91024-8AE8-48BC-8D7D-A0D5531581D7}">
      <dgm:prSet custT="1"/>
      <dgm:spPr/>
      <dgm:t>
        <a:bodyPr/>
        <a:lstStyle/>
        <a:p>
          <a:pPr>
            <a:defRPr b="1"/>
          </a:pPr>
          <a:r>
            <a:rPr lang="en-US" sz="2000"/>
            <a:t>Large-Scale Scenes</a:t>
          </a:r>
        </a:p>
      </dgm:t>
    </dgm:pt>
    <dgm:pt modelId="{CE3D760B-393D-4971-9F96-DEE68099D3FA}" type="parTrans" cxnId="{22DFAF6F-BF4A-4ADD-B5AD-03E2FD33672B}">
      <dgm:prSet/>
      <dgm:spPr/>
      <dgm:t>
        <a:bodyPr/>
        <a:lstStyle/>
        <a:p>
          <a:endParaRPr lang="en-US" sz="2800"/>
        </a:p>
      </dgm:t>
    </dgm:pt>
    <dgm:pt modelId="{ACB4670A-CA7E-4988-8B1B-9419DAB9B6A0}" type="sibTrans" cxnId="{22DFAF6F-BF4A-4ADD-B5AD-03E2FD33672B}">
      <dgm:prSet/>
      <dgm:spPr/>
      <dgm:t>
        <a:bodyPr/>
        <a:lstStyle/>
        <a:p>
          <a:endParaRPr lang="en-US" sz="2800"/>
        </a:p>
      </dgm:t>
    </dgm:pt>
    <dgm:pt modelId="{FC22B130-CDC8-43F2-B34A-9F9EEEB82493}">
      <dgm:prSet custT="1"/>
      <dgm:spPr/>
      <dgm:t>
        <a:bodyPr/>
        <a:lstStyle/>
        <a:p>
          <a:r>
            <a:rPr lang="en-US" sz="1600" dirty="0"/>
            <a:t>For large open-world environments or wide outdoor scenes where the </a:t>
          </a:r>
          <a:r>
            <a:rPr lang="en-US" sz="1600" dirty="0">
              <a:solidFill>
                <a:srgbClr val="FFFF00"/>
              </a:solidFill>
            </a:rPr>
            <a:t>light source needs to affect all objects </a:t>
          </a:r>
          <a:r>
            <a:rPr lang="en-US" sz="1600" dirty="0"/>
            <a:t>equally, directional light is perfect since its rays affect all objects uniformly, regardless of their location.</a:t>
          </a:r>
        </a:p>
      </dgm:t>
    </dgm:pt>
    <dgm:pt modelId="{E81CCC5B-105C-4BB2-A354-4D76819EE4DB}" type="parTrans" cxnId="{030FFEFF-3A0B-4459-A008-45BF772D44C7}">
      <dgm:prSet/>
      <dgm:spPr/>
      <dgm:t>
        <a:bodyPr/>
        <a:lstStyle/>
        <a:p>
          <a:endParaRPr lang="en-US" sz="2800"/>
        </a:p>
      </dgm:t>
    </dgm:pt>
    <dgm:pt modelId="{E47B04AA-6715-4362-A529-CF5DC05A00CD}" type="sibTrans" cxnId="{030FFEFF-3A0B-4459-A008-45BF772D44C7}">
      <dgm:prSet/>
      <dgm:spPr/>
      <dgm:t>
        <a:bodyPr/>
        <a:lstStyle/>
        <a:p>
          <a:endParaRPr lang="en-US" sz="2800"/>
        </a:p>
      </dgm:t>
    </dgm:pt>
    <dgm:pt modelId="{89C39850-C5BF-4DE0-8C11-1A9CFB8EA860}">
      <dgm:prSet custT="1"/>
      <dgm:spPr/>
      <dgm:t>
        <a:bodyPr/>
        <a:lstStyle/>
        <a:p>
          <a:pPr>
            <a:defRPr b="1"/>
          </a:pPr>
          <a:r>
            <a:rPr lang="en-US" sz="2000"/>
            <a:t>Consistent Lighting Across the Scene</a:t>
          </a:r>
        </a:p>
      </dgm:t>
    </dgm:pt>
    <dgm:pt modelId="{87172AC2-17A7-49BB-8FEA-2E6D3E0DC134}" type="parTrans" cxnId="{07B0D0F0-DBC5-4D95-A1B2-0FF93D2DD57D}">
      <dgm:prSet/>
      <dgm:spPr/>
      <dgm:t>
        <a:bodyPr/>
        <a:lstStyle/>
        <a:p>
          <a:endParaRPr lang="en-US" sz="2800"/>
        </a:p>
      </dgm:t>
    </dgm:pt>
    <dgm:pt modelId="{D2B967CB-5E04-4CB1-9470-4706A6C51A1F}" type="sibTrans" cxnId="{07B0D0F0-DBC5-4D95-A1B2-0FF93D2DD57D}">
      <dgm:prSet/>
      <dgm:spPr/>
      <dgm:t>
        <a:bodyPr/>
        <a:lstStyle/>
        <a:p>
          <a:endParaRPr lang="en-US" sz="2800"/>
        </a:p>
      </dgm:t>
    </dgm:pt>
    <dgm:pt modelId="{B9B322D2-62BD-4565-8A55-E3DCCB0D88D0}">
      <dgm:prSet custT="1"/>
      <dgm:spPr/>
      <dgm:t>
        <a:bodyPr/>
        <a:lstStyle/>
        <a:p>
          <a:r>
            <a:rPr lang="en-US" sz="1600" dirty="0"/>
            <a:t>If you need consistent lighting across a scene (e.g., </a:t>
          </a:r>
          <a:r>
            <a:rPr lang="en-US" sz="1600" dirty="0">
              <a:solidFill>
                <a:srgbClr val="FFFF00"/>
              </a:solidFill>
            </a:rPr>
            <a:t>lighting a large group of objects or landscapes uniformly</a:t>
          </a:r>
          <a:r>
            <a:rPr lang="en-US" sz="1600" dirty="0"/>
            <a:t>), directional light provides this without requiring a specific position for the light source.</a:t>
          </a:r>
        </a:p>
      </dgm:t>
    </dgm:pt>
    <dgm:pt modelId="{E9742EA7-2C61-45D9-9854-D4B35EB6EE29}" type="parTrans" cxnId="{C36545FB-8AB1-4627-9FED-18AE6F92F688}">
      <dgm:prSet/>
      <dgm:spPr/>
      <dgm:t>
        <a:bodyPr/>
        <a:lstStyle/>
        <a:p>
          <a:endParaRPr lang="en-US" sz="2800"/>
        </a:p>
      </dgm:t>
    </dgm:pt>
    <dgm:pt modelId="{47D67DFD-C187-4EE8-94E1-DB5D77D3C89C}" type="sibTrans" cxnId="{C36545FB-8AB1-4627-9FED-18AE6F92F688}">
      <dgm:prSet/>
      <dgm:spPr/>
      <dgm:t>
        <a:bodyPr/>
        <a:lstStyle/>
        <a:p>
          <a:endParaRPr lang="en-US" sz="2800"/>
        </a:p>
      </dgm:t>
    </dgm:pt>
    <dgm:pt modelId="{E016B571-DF6E-4CFD-B05C-14F1287CBE95}">
      <dgm:prSet custT="1"/>
      <dgm:spPr/>
      <dgm:t>
        <a:bodyPr/>
        <a:lstStyle/>
        <a:p>
          <a:pPr>
            <a:defRPr b="1"/>
          </a:pPr>
          <a:r>
            <a:rPr lang="en-US" sz="2000"/>
            <a:t>Ignoring Light Position</a:t>
          </a:r>
        </a:p>
      </dgm:t>
    </dgm:pt>
    <dgm:pt modelId="{291944BA-1447-4CBB-BD74-C8515D9DE0CD}" type="parTrans" cxnId="{C9DEF1AF-2263-4C62-A2E2-FAB18BA71132}">
      <dgm:prSet/>
      <dgm:spPr/>
      <dgm:t>
        <a:bodyPr/>
        <a:lstStyle/>
        <a:p>
          <a:endParaRPr lang="en-US" sz="2800"/>
        </a:p>
      </dgm:t>
    </dgm:pt>
    <dgm:pt modelId="{31CB56A9-CF97-469C-A19A-957C3C1F1EE1}" type="sibTrans" cxnId="{C9DEF1AF-2263-4C62-A2E2-FAB18BA71132}">
      <dgm:prSet/>
      <dgm:spPr/>
      <dgm:t>
        <a:bodyPr/>
        <a:lstStyle/>
        <a:p>
          <a:endParaRPr lang="en-US" sz="2800"/>
        </a:p>
      </dgm:t>
    </dgm:pt>
    <dgm:pt modelId="{D5D98952-AC61-475F-AD5F-BF25BE27F5E6}">
      <dgm:prSet custT="1"/>
      <dgm:spPr/>
      <dgm:t>
        <a:bodyPr/>
        <a:lstStyle/>
        <a:p>
          <a:r>
            <a:rPr lang="en-US" sz="1600" dirty="0"/>
            <a:t>When the exact position of the light source doesn’t matter and only the direction of light is important, </a:t>
          </a:r>
          <a:r>
            <a:rPr lang="en-US" sz="1600" dirty="0">
              <a:solidFill>
                <a:srgbClr val="FFFF00"/>
              </a:solidFill>
            </a:rPr>
            <a:t>directional light simplifies the setup </a:t>
          </a:r>
          <a:r>
            <a:rPr lang="en-US" sz="1600" dirty="0"/>
            <a:t>by focusing on the direction rather than the location.</a:t>
          </a:r>
        </a:p>
      </dgm:t>
    </dgm:pt>
    <dgm:pt modelId="{77AAC289-6907-4BC6-9B7B-1DE881B999DA}" type="parTrans" cxnId="{A0810B71-FD00-4CBB-A1CA-2759397D3AFD}">
      <dgm:prSet/>
      <dgm:spPr/>
      <dgm:t>
        <a:bodyPr/>
        <a:lstStyle/>
        <a:p>
          <a:endParaRPr lang="en-US" sz="2800"/>
        </a:p>
      </dgm:t>
    </dgm:pt>
    <dgm:pt modelId="{332DE357-7CF1-4D34-A792-3BC20818989B}" type="sibTrans" cxnId="{A0810B71-FD00-4CBB-A1CA-2759397D3AFD}">
      <dgm:prSet/>
      <dgm:spPr/>
      <dgm:t>
        <a:bodyPr/>
        <a:lstStyle/>
        <a:p>
          <a:endParaRPr lang="en-US" sz="2800"/>
        </a:p>
      </dgm:t>
    </dgm:pt>
    <dgm:pt modelId="{DFD2E3C7-D972-48F8-9F4D-CF8208459620}">
      <dgm:prSet custT="1"/>
      <dgm:spPr/>
      <dgm:t>
        <a:bodyPr/>
        <a:lstStyle/>
        <a:p>
          <a:pPr>
            <a:defRPr b="1"/>
          </a:pPr>
          <a:r>
            <a:rPr lang="en-US" sz="2000"/>
            <a:t>Efficient Lighting for Large Surfaces</a:t>
          </a:r>
        </a:p>
      </dgm:t>
    </dgm:pt>
    <dgm:pt modelId="{50265CF6-0DE1-4B44-9173-0E385574D168}" type="parTrans" cxnId="{D51607E2-25C5-40EA-B87F-BEE46EE431CF}">
      <dgm:prSet/>
      <dgm:spPr/>
      <dgm:t>
        <a:bodyPr/>
        <a:lstStyle/>
        <a:p>
          <a:endParaRPr lang="en-US" sz="2800"/>
        </a:p>
      </dgm:t>
    </dgm:pt>
    <dgm:pt modelId="{EF2D226A-ACAA-45E8-82F0-958BF11610E4}" type="sibTrans" cxnId="{D51607E2-25C5-40EA-B87F-BEE46EE431CF}">
      <dgm:prSet/>
      <dgm:spPr/>
      <dgm:t>
        <a:bodyPr/>
        <a:lstStyle/>
        <a:p>
          <a:endParaRPr lang="en-US" sz="2800"/>
        </a:p>
      </dgm:t>
    </dgm:pt>
    <dgm:pt modelId="{3408B5DF-B485-4D3A-8FD7-6B4DF3E9DB44}">
      <dgm:prSet custT="1"/>
      <dgm:spPr/>
      <dgm:t>
        <a:bodyPr/>
        <a:lstStyle/>
        <a:p>
          <a:r>
            <a:rPr lang="en-US" sz="1600" dirty="0"/>
            <a:t>For environments that span a wide area, </a:t>
          </a:r>
          <a:r>
            <a:rPr lang="en-US" sz="1600" dirty="0">
              <a:solidFill>
                <a:srgbClr val="FFFF00"/>
              </a:solidFill>
            </a:rPr>
            <a:t>directional lights provide efficient and simple lighting without the complexity of adjusting for distance attenuation </a:t>
          </a:r>
          <a:r>
            <a:rPr lang="en-US" sz="1600" dirty="0"/>
            <a:t>(as with point lights).</a:t>
          </a:r>
        </a:p>
      </dgm:t>
    </dgm:pt>
    <dgm:pt modelId="{C3D6D236-0E76-4C0E-9E92-8D41A5878C88}" type="parTrans" cxnId="{3EBE66DC-DB93-4617-9107-811499DC6F24}">
      <dgm:prSet/>
      <dgm:spPr/>
      <dgm:t>
        <a:bodyPr/>
        <a:lstStyle/>
        <a:p>
          <a:endParaRPr lang="en-US" sz="2800"/>
        </a:p>
      </dgm:t>
    </dgm:pt>
    <dgm:pt modelId="{9AB10C45-987D-4A14-98FB-B976D17E6FC1}" type="sibTrans" cxnId="{3EBE66DC-DB93-4617-9107-811499DC6F24}">
      <dgm:prSet/>
      <dgm:spPr/>
      <dgm:t>
        <a:bodyPr/>
        <a:lstStyle/>
        <a:p>
          <a:endParaRPr lang="en-US" sz="2800"/>
        </a:p>
      </dgm:t>
    </dgm:pt>
    <dgm:pt modelId="{5C332C5D-11F7-4399-9770-7E7B6B20F6D6}" type="pres">
      <dgm:prSet presAssocID="{46C9F2C8-4DBA-43C9-AE97-D2DB26842CD9}" presName="root" presStyleCnt="0">
        <dgm:presLayoutVars>
          <dgm:dir/>
          <dgm:resizeHandles val="exact"/>
        </dgm:presLayoutVars>
      </dgm:prSet>
      <dgm:spPr/>
    </dgm:pt>
    <dgm:pt modelId="{7CF3A0F1-FC1A-4601-8DE1-6FF340C646A8}" type="pres">
      <dgm:prSet presAssocID="{552A9744-EA88-435A-B636-63CB539A8D95}" presName="compNode" presStyleCnt="0"/>
      <dgm:spPr/>
    </dgm:pt>
    <dgm:pt modelId="{4040A1D0-61DB-4EE8-961B-C13F3DD57893}" type="pres">
      <dgm:prSet presAssocID="{552A9744-EA88-435A-B636-63CB539A8D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10D7158D-D7D8-46E2-9E9E-73E683A9672D}" type="pres">
      <dgm:prSet presAssocID="{552A9744-EA88-435A-B636-63CB539A8D95}" presName="iconSpace" presStyleCnt="0"/>
      <dgm:spPr/>
    </dgm:pt>
    <dgm:pt modelId="{226CF5ED-F55B-471D-B810-7ABD983D508C}" type="pres">
      <dgm:prSet presAssocID="{552A9744-EA88-435A-B636-63CB539A8D95}" presName="parTx" presStyleLbl="revTx" presStyleIdx="0" presStyleCnt="10">
        <dgm:presLayoutVars>
          <dgm:chMax val="0"/>
          <dgm:chPref val="0"/>
        </dgm:presLayoutVars>
      </dgm:prSet>
      <dgm:spPr/>
    </dgm:pt>
    <dgm:pt modelId="{1AF3C6E7-0518-49A8-83FD-255324554A8E}" type="pres">
      <dgm:prSet presAssocID="{552A9744-EA88-435A-B636-63CB539A8D95}" presName="txSpace" presStyleCnt="0"/>
      <dgm:spPr/>
    </dgm:pt>
    <dgm:pt modelId="{EA57B093-A719-4E1E-84B5-8795C09F453A}" type="pres">
      <dgm:prSet presAssocID="{552A9744-EA88-435A-B636-63CB539A8D95}" presName="desTx" presStyleLbl="revTx" presStyleIdx="1" presStyleCnt="10">
        <dgm:presLayoutVars/>
      </dgm:prSet>
      <dgm:spPr/>
    </dgm:pt>
    <dgm:pt modelId="{0EDC01FD-E594-4CE8-8F0C-19761568259E}" type="pres">
      <dgm:prSet presAssocID="{6662E446-F63C-4B6B-8580-4FD1434A2B18}" presName="sibTrans" presStyleCnt="0"/>
      <dgm:spPr/>
    </dgm:pt>
    <dgm:pt modelId="{9367AD63-6C8A-4E65-A4F2-548D9E63FBFB}" type="pres">
      <dgm:prSet presAssocID="{12A91024-8AE8-48BC-8D7D-A0D5531581D7}" presName="compNode" presStyleCnt="0"/>
      <dgm:spPr/>
    </dgm:pt>
    <dgm:pt modelId="{7C6ACF49-637F-404E-A652-86B5EBE5956B}" type="pres">
      <dgm:prSet presAssocID="{12A91024-8AE8-48BC-8D7D-A0D5531581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B1C1E4CB-4693-4D60-AD5E-7519DE9D1B15}" type="pres">
      <dgm:prSet presAssocID="{12A91024-8AE8-48BC-8D7D-A0D5531581D7}" presName="iconSpace" presStyleCnt="0"/>
      <dgm:spPr/>
    </dgm:pt>
    <dgm:pt modelId="{D554E765-6655-43C6-A846-EC6C37F38CD8}" type="pres">
      <dgm:prSet presAssocID="{12A91024-8AE8-48BC-8D7D-A0D5531581D7}" presName="parTx" presStyleLbl="revTx" presStyleIdx="2" presStyleCnt="10">
        <dgm:presLayoutVars>
          <dgm:chMax val="0"/>
          <dgm:chPref val="0"/>
        </dgm:presLayoutVars>
      </dgm:prSet>
      <dgm:spPr/>
    </dgm:pt>
    <dgm:pt modelId="{565A02AF-02C4-4F8C-98E9-AC9B13EAD5C9}" type="pres">
      <dgm:prSet presAssocID="{12A91024-8AE8-48BC-8D7D-A0D5531581D7}" presName="txSpace" presStyleCnt="0"/>
      <dgm:spPr/>
    </dgm:pt>
    <dgm:pt modelId="{028557C7-233B-4F21-9252-D188CD0854D3}" type="pres">
      <dgm:prSet presAssocID="{12A91024-8AE8-48BC-8D7D-A0D5531581D7}" presName="desTx" presStyleLbl="revTx" presStyleIdx="3" presStyleCnt="10">
        <dgm:presLayoutVars/>
      </dgm:prSet>
      <dgm:spPr/>
    </dgm:pt>
    <dgm:pt modelId="{83D24C90-87C3-4F1A-BE3C-8FA7D20C0641}" type="pres">
      <dgm:prSet presAssocID="{ACB4670A-CA7E-4988-8B1B-9419DAB9B6A0}" presName="sibTrans" presStyleCnt="0"/>
      <dgm:spPr/>
    </dgm:pt>
    <dgm:pt modelId="{07802184-0154-4FA7-AE3E-284529B8BAD0}" type="pres">
      <dgm:prSet presAssocID="{89C39850-C5BF-4DE0-8C11-1A9CFB8EA860}" presName="compNode" presStyleCnt="0"/>
      <dgm:spPr/>
    </dgm:pt>
    <dgm:pt modelId="{4A8346A8-67D6-41F8-87E5-419D2779DDB2}" type="pres">
      <dgm:prSet presAssocID="{89C39850-C5BF-4DE0-8C11-1A9CFB8EA86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AC54BE9-8BA6-4B70-A491-7650743722D1}" type="pres">
      <dgm:prSet presAssocID="{89C39850-C5BF-4DE0-8C11-1A9CFB8EA860}" presName="iconSpace" presStyleCnt="0"/>
      <dgm:spPr/>
    </dgm:pt>
    <dgm:pt modelId="{D7EE6C9B-B77A-470E-8CDC-BB349D29BBD1}" type="pres">
      <dgm:prSet presAssocID="{89C39850-C5BF-4DE0-8C11-1A9CFB8EA860}" presName="parTx" presStyleLbl="revTx" presStyleIdx="4" presStyleCnt="10">
        <dgm:presLayoutVars>
          <dgm:chMax val="0"/>
          <dgm:chPref val="0"/>
        </dgm:presLayoutVars>
      </dgm:prSet>
      <dgm:spPr/>
    </dgm:pt>
    <dgm:pt modelId="{7086C3C0-7F4A-4B03-8F17-112DF57AA9DE}" type="pres">
      <dgm:prSet presAssocID="{89C39850-C5BF-4DE0-8C11-1A9CFB8EA860}" presName="txSpace" presStyleCnt="0"/>
      <dgm:spPr/>
    </dgm:pt>
    <dgm:pt modelId="{58295B5F-4573-4EBE-BB90-4ED5D750C33E}" type="pres">
      <dgm:prSet presAssocID="{89C39850-C5BF-4DE0-8C11-1A9CFB8EA860}" presName="desTx" presStyleLbl="revTx" presStyleIdx="5" presStyleCnt="10">
        <dgm:presLayoutVars/>
      </dgm:prSet>
      <dgm:spPr/>
    </dgm:pt>
    <dgm:pt modelId="{F65F3DA1-B81B-4CBC-B5B5-5935916FAB7D}" type="pres">
      <dgm:prSet presAssocID="{D2B967CB-5E04-4CB1-9470-4706A6C51A1F}" presName="sibTrans" presStyleCnt="0"/>
      <dgm:spPr/>
    </dgm:pt>
    <dgm:pt modelId="{616A4C3F-A26E-4319-A3B0-254063BA0533}" type="pres">
      <dgm:prSet presAssocID="{E016B571-DF6E-4CFD-B05C-14F1287CBE95}" presName="compNode" presStyleCnt="0"/>
      <dgm:spPr/>
    </dgm:pt>
    <dgm:pt modelId="{1C05B275-7888-4A3C-A197-5E10915E577D}" type="pres">
      <dgm:prSet presAssocID="{E016B571-DF6E-4CFD-B05C-14F1287CBE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6C2CBBE3-1522-4022-A4C0-F69B13D7B03F}" type="pres">
      <dgm:prSet presAssocID="{E016B571-DF6E-4CFD-B05C-14F1287CBE95}" presName="iconSpace" presStyleCnt="0"/>
      <dgm:spPr/>
    </dgm:pt>
    <dgm:pt modelId="{9FECAB1A-A722-47D8-9BA3-403903FC8A9F}" type="pres">
      <dgm:prSet presAssocID="{E016B571-DF6E-4CFD-B05C-14F1287CBE95}" presName="parTx" presStyleLbl="revTx" presStyleIdx="6" presStyleCnt="10">
        <dgm:presLayoutVars>
          <dgm:chMax val="0"/>
          <dgm:chPref val="0"/>
        </dgm:presLayoutVars>
      </dgm:prSet>
      <dgm:spPr/>
    </dgm:pt>
    <dgm:pt modelId="{B702FB49-15AF-4213-959D-43D73F037BE9}" type="pres">
      <dgm:prSet presAssocID="{E016B571-DF6E-4CFD-B05C-14F1287CBE95}" presName="txSpace" presStyleCnt="0"/>
      <dgm:spPr/>
    </dgm:pt>
    <dgm:pt modelId="{225A3966-0467-41FF-8F24-B1AC57E019CF}" type="pres">
      <dgm:prSet presAssocID="{E016B571-DF6E-4CFD-B05C-14F1287CBE95}" presName="desTx" presStyleLbl="revTx" presStyleIdx="7" presStyleCnt="10">
        <dgm:presLayoutVars/>
      </dgm:prSet>
      <dgm:spPr/>
    </dgm:pt>
    <dgm:pt modelId="{C85787BA-4172-4108-AA98-C3D5B1435F1C}" type="pres">
      <dgm:prSet presAssocID="{31CB56A9-CF97-469C-A19A-957C3C1F1EE1}" presName="sibTrans" presStyleCnt="0"/>
      <dgm:spPr/>
    </dgm:pt>
    <dgm:pt modelId="{524F8F18-A991-4E78-8B71-09DB8998D76F}" type="pres">
      <dgm:prSet presAssocID="{DFD2E3C7-D972-48F8-9F4D-CF8208459620}" presName="compNode" presStyleCnt="0"/>
      <dgm:spPr/>
    </dgm:pt>
    <dgm:pt modelId="{FAF9A804-7E75-49D8-9A01-C8E287FE9015}" type="pres">
      <dgm:prSet presAssocID="{DFD2E3C7-D972-48F8-9F4D-CF82084596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7C157708-F0A8-4CC0-815A-F09EDC904D6A}" type="pres">
      <dgm:prSet presAssocID="{DFD2E3C7-D972-48F8-9F4D-CF8208459620}" presName="iconSpace" presStyleCnt="0"/>
      <dgm:spPr/>
    </dgm:pt>
    <dgm:pt modelId="{E07D54D0-FFCF-4190-8B3D-91FAA494C676}" type="pres">
      <dgm:prSet presAssocID="{DFD2E3C7-D972-48F8-9F4D-CF8208459620}" presName="parTx" presStyleLbl="revTx" presStyleIdx="8" presStyleCnt="10">
        <dgm:presLayoutVars>
          <dgm:chMax val="0"/>
          <dgm:chPref val="0"/>
        </dgm:presLayoutVars>
      </dgm:prSet>
      <dgm:spPr/>
    </dgm:pt>
    <dgm:pt modelId="{B707A84A-9ACE-4186-BEA3-A2A758A6031E}" type="pres">
      <dgm:prSet presAssocID="{DFD2E3C7-D972-48F8-9F4D-CF8208459620}" presName="txSpace" presStyleCnt="0"/>
      <dgm:spPr/>
    </dgm:pt>
    <dgm:pt modelId="{B1400DD1-2A2F-4328-BABD-37ABB136BF6A}" type="pres">
      <dgm:prSet presAssocID="{DFD2E3C7-D972-48F8-9F4D-CF8208459620}" presName="desTx" presStyleLbl="revTx" presStyleIdx="9" presStyleCnt="10">
        <dgm:presLayoutVars/>
      </dgm:prSet>
      <dgm:spPr/>
    </dgm:pt>
  </dgm:ptLst>
  <dgm:cxnLst>
    <dgm:cxn modelId="{0CB26313-AECB-4120-820C-9EC1ABB117BF}" type="presOf" srcId="{3408B5DF-B485-4D3A-8FD7-6B4DF3E9DB44}" destId="{B1400DD1-2A2F-4328-BABD-37ABB136BF6A}" srcOrd="0" destOrd="0" presId="urn:microsoft.com/office/officeart/2018/2/layout/IconLabelDescriptionList"/>
    <dgm:cxn modelId="{D47DB821-B104-4B68-BA30-C34E6867B0D2}" srcId="{46C9F2C8-4DBA-43C9-AE97-D2DB26842CD9}" destId="{552A9744-EA88-435A-B636-63CB539A8D95}" srcOrd="0" destOrd="0" parTransId="{3C069BC0-2662-4B8F-B858-54D26134475E}" sibTransId="{6662E446-F63C-4B6B-8580-4FD1434A2B18}"/>
    <dgm:cxn modelId="{EBEC5D30-F059-4C8F-B1EF-0C4CA6431978}" type="presOf" srcId="{E016B571-DF6E-4CFD-B05C-14F1287CBE95}" destId="{9FECAB1A-A722-47D8-9BA3-403903FC8A9F}" srcOrd="0" destOrd="0" presId="urn:microsoft.com/office/officeart/2018/2/layout/IconLabelDescriptionList"/>
    <dgm:cxn modelId="{FC4A9E37-DDBA-4AA8-A526-AE2B03A577C9}" type="presOf" srcId="{46C9F2C8-4DBA-43C9-AE97-D2DB26842CD9}" destId="{5C332C5D-11F7-4399-9770-7E7B6B20F6D6}" srcOrd="0" destOrd="0" presId="urn:microsoft.com/office/officeart/2018/2/layout/IconLabelDescriptionList"/>
    <dgm:cxn modelId="{B9ED3941-8101-42BC-958A-195E33A977F1}" srcId="{552A9744-EA88-435A-B636-63CB539A8D95}" destId="{C236FE97-1D24-423D-8072-DB1853F417CB}" srcOrd="0" destOrd="0" parTransId="{16822D3B-4041-4ECC-919B-20B505BD03D4}" sibTransId="{A8905D37-C1BC-4403-B2F4-C53309309146}"/>
    <dgm:cxn modelId="{A4F4FD69-8B6F-46E7-BF70-F2EF58D37F73}" type="presOf" srcId="{FC22B130-CDC8-43F2-B34A-9F9EEEB82493}" destId="{028557C7-233B-4F21-9252-D188CD0854D3}" srcOrd="0" destOrd="0" presId="urn:microsoft.com/office/officeart/2018/2/layout/IconLabelDescriptionList"/>
    <dgm:cxn modelId="{22DFAF6F-BF4A-4ADD-B5AD-03E2FD33672B}" srcId="{46C9F2C8-4DBA-43C9-AE97-D2DB26842CD9}" destId="{12A91024-8AE8-48BC-8D7D-A0D5531581D7}" srcOrd="1" destOrd="0" parTransId="{CE3D760B-393D-4971-9F96-DEE68099D3FA}" sibTransId="{ACB4670A-CA7E-4988-8B1B-9419DAB9B6A0}"/>
    <dgm:cxn modelId="{D0347950-612F-4FDA-B902-5DF16884934E}" type="presOf" srcId="{89C39850-C5BF-4DE0-8C11-1A9CFB8EA860}" destId="{D7EE6C9B-B77A-470E-8CDC-BB349D29BBD1}" srcOrd="0" destOrd="0" presId="urn:microsoft.com/office/officeart/2018/2/layout/IconLabelDescriptionList"/>
    <dgm:cxn modelId="{A0810B71-FD00-4CBB-A1CA-2759397D3AFD}" srcId="{E016B571-DF6E-4CFD-B05C-14F1287CBE95}" destId="{D5D98952-AC61-475F-AD5F-BF25BE27F5E6}" srcOrd="0" destOrd="0" parTransId="{77AAC289-6907-4BC6-9B7B-1DE881B999DA}" sibTransId="{332DE357-7CF1-4D34-A792-3BC20818989B}"/>
    <dgm:cxn modelId="{76C9DF51-A1AC-42F7-9D27-A218FE246B4E}" type="presOf" srcId="{B9B322D2-62BD-4565-8A55-E3DCCB0D88D0}" destId="{58295B5F-4573-4EBE-BB90-4ED5D750C33E}" srcOrd="0" destOrd="0" presId="urn:microsoft.com/office/officeart/2018/2/layout/IconLabelDescriptionList"/>
    <dgm:cxn modelId="{48BB2398-C6EC-4B5E-8A01-3C312CF79A8C}" type="presOf" srcId="{DFD2E3C7-D972-48F8-9F4D-CF8208459620}" destId="{E07D54D0-FFCF-4190-8B3D-91FAA494C676}" srcOrd="0" destOrd="0" presId="urn:microsoft.com/office/officeart/2018/2/layout/IconLabelDescriptionList"/>
    <dgm:cxn modelId="{B25D86AE-E188-4C17-B3AE-7B7DBD78F6C9}" type="presOf" srcId="{D5D98952-AC61-475F-AD5F-BF25BE27F5E6}" destId="{225A3966-0467-41FF-8F24-B1AC57E019CF}" srcOrd="0" destOrd="0" presId="urn:microsoft.com/office/officeart/2018/2/layout/IconLabelDescriptionList"/>
    <dgm:cxn modelId="{C9DEF1AF-2263-4C62-A2E2-FAB18BA71132}" srcId="{46C9F2C8-4DBA-43C9-AE97-D2DB26842CD9}" destId="{E016B571-DF6E-4CFD-B05C-14F1287CBE95}" srcOrd="3" destOrd="0" parTransId="{291944BA-1447-4CBB-BD74-C8515D9DE0CD}" sibTransId="{31CB56A9-CF97-469C-A19A-957C3C1F1EE1}"/>
    <dgm:cxn modelId="{C76CEBBB-A3A2-4ECD-836B-3B3470E093B4}" type="presOf" srcId="{C236FE97-1D24-423D-8072-DB1853F417CB}" destId="{EA57B093-A719-4E1E-84B5-8795C09F453A}" srcOrd="0" destOrd="0" presId="urn:microsoft.com/office/officeart/2018/2/layout/IconLabelDescriptionList"/>
    <dgm:cxn modelId="{EDEC35C1-FAFC-4E65-8A16-2014F1827F0D}" type="presOf" srcId="{12A91024-8AE8-48BC-8D7D-A0D5531581D7}" destId="{D554E765-6655-43C6-A846-EC6C37F38CD8}" srcOrd="0" destOrd="0" presId="urn:microsoft.com/office/officeart/2018/2/layout/IconLabelDescriptionList"/>
    <dgm:cxn modelId="{3EBE66DC-DB93-4617-9107-811499DC6F24}" srcId="{DFD2E3C7-D972-48F8-9F4D-CF8208459620}" destId="{3408B5DF-B485-4D3A-8FD7-6B4DF3E9DB44}" srcOrd="0" destOrd="0" parTransId="{C3D6D236-0E76-4C0E-9E92-8D41A5878C88}" sibTransId="{9AB10C45-987D-4A14-98FB-B976D17E6FC1}"/>
    <dgm:cxn modelId="{D51607E2-25C5-40EA-B87F-BEE46EE431CF}" srcId="{46C9F2C8-4DBA-43C9-AE97-D2DB26842CD9}" destId="{DFD2E3C7-D972-48F8-9F4D-CF8208459620}" srcOrd="4" destOrd="0" parTransId="{50265CF6-0DE1-4B44-9173-0E385574D168}" sibTransId="{EF2D226A-ACAA-45E8-82F0-958BF11610E4}"/>
    <dgm:cxn modelId="{07B0D0F0-DBC5-4D95-A1B2-0FF93D2DD57D}" srcId="{46C9F2C8-4DBA-43C9-AE97-D2DB26842CD9}" destId="{89C39850-C5BF-4DE0-8C11-1A9CFB8EA860}" srcOrd="2" destOrd="0" parTransId="{87172AC2-17A7-49BB-8FEA-2E6D3E0DC134}" sibTransId="{D2B967CB-5E04-4CB1-9470-4706A6C51A1F}"/>
    <dgm:cxn modelId="{72D15DF3-7533-4F39-B2A8-EC44C7451A9F}" type="presOf" srcId="{552A9744-EA88-435A-B636-63CB539A8D95}" destId="{226CF5ED-F55B-471D-B810-7ABD983D508C}" srcOrd="0" destOrd="0" presId="urn:microsoft.com/office/officeart/2018/2/layout/IconLabelDescriptionList"/>
    <dgm:cxn modelId="{C36545FB-8AB1-4627-9FED-18AE6F92F688}" srcId="{89C39850-C5BF-4DE0-8C11-1A9CFB8EA860}" destId="{B9B322D2-62BD-4565-8A55-E3DCCB0D88D0}" srcOrd="0" destOrd="0" parTransId="{E9742EA7-2C61-45D9-9854-D4B35EB6EE29}" sibTransId="{47D67DFD-C187-4EE8-94E1-DB5D77D3C89C}"/>
    <dgm:cxn modelId="{030FFEFF-3A0B-4459-A008-45BF772D44C7}" srcId="{12A91024-8AE8-48BC-8D7D-A0D5531581D7}" destId="{FC22B130-CDC8-43F2-B34A-9F9EEEB82493}" srcOrd="0" destOrd="0" parTransId="{E81CCC5B-105C-4BB2-A354-4D76819EE4DB}" sibTransId="{E47B04AA-6715-4362-A529-CF5DC05A00CD}"/>
    <dgm:cxn modelId="{EF7E7663-1069-4169-B617-FFEEC97C20D5}" type="presParOf" srcId="{5C332C5D-11F7-4399-9770-7E7B6B20F6D6}" destId="{7CF3A0F1-FC1A-4601-8DE1-6FF340C646A8}" srcOrd="0" destOrd="0" presId="urn:microsoft.com/office/officeart/2018/2/layout/IconLabelDescriptionList"/>
    <dgm:cxn modelId="{13F99F62-D532-45CB-9F1A-35171E929B63}" type="presParOf" srcId="{7CF3A0F1-FC1A-4601-8DE1-6FF340C646A8}" destId="{4040A1D0-61DB-4EE8-961B-C13F3DD57893}" srcOrd="0" destOrd="0" presId="urn:microsoft.com/office/officeart/2018/2/layout/IconLabelDescriptionList"/>
    <dgm:cxn modelId="{228A92EB-CD53-40F3-B9DD-E31A9C7C3620}" type="presParOf" srcId="{7CF3A0F1-FC1A-4601-8DE1-6FF340C646A8}" destId="{10D7158D-D7D8-46E2-9E9E-73E683A9672D}" srcOrd="1" destOrd="0" presId="urn:microsoft.com/office/officeart/2018/2/layout/IconLabelDescriptionList"/>
    <dgm:cxn modelId="{C2EF6501-4729-4434-A8E6-9375B3F6896B}" type="presParOf" srcId="{7CF3A0F1-FC1A-4601-8DE1-6FF340C646A8}" destId="{226CF5ED-F55B-471D-B810-7ABD983D508C}" srcOrd="2" destOrd="0" presId="urn:microsoft.com/office/officeart/2018/2/layout/IconLabelDescriptionList"/>
    <dgm:cxn modelId="{A62179EE-293F-49E6-A6F5-F841B088430F}" type="presParOf" srcId="{7CF3A0F1-FC1A-4601-8DE1-6FF340C646A8}" destId="{1AF3C6E7-0518-49A8-83FD-255324554A8E}" srcOrd="3" destOrd="0" presId="urn:microsoft.com/office/officeart/2018/2/layout/IconLabelDescriptionList"/>
    <dgm:cxn modelId="{65D87497-5D7A-46E5-99F9-0CB9A7579947}" type="presParOf" srcId="{7CF3A0F1-FC1A-4601-8DE1-6FF340C646A8}" destId="{EA57B093-A719-4E1E-84B5-8795C09F453A}" srcOrd="4" destOrd="0" presId="urn:microsoft.com/office/officeart/2018/2/layout/IconLabelDescriptionList"/>
    <dgm:cxn modelId="{659A9E69-2485-4C4F-B335-B4A62016F74E}" type="presParOf" srcId="{5C332C5D-11F7-4399-9770-7E7B6B20F6D6}" destId="{0EDC01FD-E594-4CE8-8F0C-19761568259E}" srcOrd="1" destOrd="0" presId="urn:microsoft.com/office/officeart/2018/2/layout/IconLabelDescriptionList"/>
    <dgm:cxn modelId="{AF642D20-E440-4FA5-862B-E3D35487769A}" type="presParOf" srcId="{5C332C5D-11F7-4399-9770-7E7B6B20F6D6}" destId="{9367AD63-6C8A-4E65-A4F2-548D9E63FBFB}" srcOrd="2" destOrd="0" presId="urn:microsoft.com/office/officeart/2018/2/layout/IconLabelDescriptionList"/>
    <dgm:cxn modelId="{A585A9B4-ACA7-47B2-9972-1FC53269F6A0}" type="presParOf" srcId="{9367AD63-6C8A-4E65-A4F2-548D9E63FBFB}" destId="{7C6ACF49-637F-404E-A652-86B5EBE5956B}" srcOrd="0" destOrd="0" presId="urn:microsoft.com/office/officeart/2018/2/layout/IconLabelDescriptionList"/>
    <dgm:cxn modelId="{BDAE66CE-7550-44AC-A4EB-08985928B2A6}" type="presParOf" srcId="{9367AD63-6C8A-4E65-A4F2-548D9E63FBFB}" destId="{B1C1E4CB-4693-4D60-AD5E-7519DE9D1B15}" srcOrd="1" destOrd="0" presId="urn:microsoft.com/office/officeart/2018/2/layout/IconLabelDescriptionList"/>
    <dgm:cxn modelId="{B6ED0BF8-9212-4589-9F9A-BC7F9BEEAA46}" type="presParOf" srcId="{9367AD63-6C8A-4E65-A4F2-548D9E63FBFB}" destId="{D554E765-6655-43C6-A846-EC6C37F38CD8}" srcOrd="2" destOrd="0" presId="urn:microsoft.com/office/officeart/2018/2/layout/IconLabelDescriptionList"/>
    <dgm:cxn modelId="{D500B093-AE04-4DA7-B795-9C4A8999C0AB}" type="presParOf" srcId="{9367AD63-6C8A-4E65-A4F2-548D9E63FBFB}" destId="{565A02AF-02C4-4F8C-98E9-AC9B13EAD5C9}" srcOrd="3" destOrd="0" presId="urn:microsoft.com/office/officeart/2018/2/layout/IconLabelDescriptionList"/>
    <dgm:cxn modelId="{E5FE8B4E-34DE-4CC8-8FDE-E1CA9C2E46BF}" type="presParOf" srcId="{9367AD63-6C8A-4E65-A4F2-548D9E63FBFB}" destId="{028557C7-233B-4F21-9252-D188CD0854D3}" srcOrd="4" destOrd="0" presId="urn:microsoft.com/office/officeart/2018/2/layout/IconLabelDescriptionList"/>
    <dgm:cxn modelId="{1A60779E-D15F-4732-AC0E-A1242DD98BAB}" type="presParOf" srcId="{5C332C5D-11F7-4399-9770-7E7B6B20F6D6}" destId="{83D24C90-87C3-4F1A-BE3C-8FA7D20C0641}" srcOrd="3" destOrd="0" presId="urn:microsoft.com/office/officeart/2018/2/layout/IconLabelDescriptionList"/>
    <dgm:cxn modelId="{2AB2E503-0AAF-43D4-864E-20433FDFDA55}" type="presParOf" srcId="{5C332C5D-11F7-4399-9770-7E7B6B20F6D6}" destId="{07802184-0154-4FA7-AE3E-284529B8BAD0}" srcOrd="4" destOrd="0" presId="urn:microsoft.com/office/officeart/2018/2/layout/IconLabelDescriptionList"/>
    <dgm:cxn modelId="{ABEC8571-896F-4F8D-A85D-457CD1D0F5A2}" type="presParOf" srcId="{07802184-0154-4FA7-AE3E-284529B8BAD0}" destId="{4A8346A8-67D6-41F8-87E5-419D2779DDB2}" srcOrd="0" destOrd="0" presId="urn:microsoft.com/office/officeart/2018/2/layout/IconLabelDescriptionList"/>
    <dgm:cxn modelId="{FF98BB68-EEC1-4D2D-B74A-68FBC1B0DCAB}" type="presParOf" srcId="{07802184-0154-4FA7-AE3E-284529B8BAD0}" destId="{0AC54BE9-8BA6-4B70-A491-7650743722D1}" srcOrd="1" destOrd="0" presId="urn:microsoft.com/office/officeart/2018/2/layout/IconLabelDescriptionList"/>
    <dgm:cxn modelId="{59CC41BC-EF26-4259-9321-6B73785C57E7}" type="presParOf" srcId="{07802184-0154-4FA7-AE3E-284529B8BAD0}" destId="{D7EE6C9B-B77A-470E-8CDC-BB349D29BBD1}" srcOrd="2" destOrd="0" presId="urn:microsoft.com/office/officeart/2018/2/layout/IconLabelDescriptionList"/>
    <dgm:cxn modelId="{3B5BA34E-60DB-456D-A00A-C2968FCE386D}" type="presParOf" srcId="{07802184-0154-4FA7-AE3E-284529B8BAD0}" destId="{7086C3C0-7F4A-4B03-8F17-112DF57AA9DE}" srcOrd="3" destOrd="0" presId="urn:microsoft.com/office/officeart/2018/2/layout/IconLabelDescriptionList"/>
    <dgm:cxn modelId="{79EEEEDA-996C-48E9-BE17-97E306F20F6B}" type="presParOf" srcId="{07802184-0154-4FA7-AE3E-284529B8BAD0}" destId="{58295B5F-4573-4EBE-BB90-4ED5D750C33E}" srcOrd="4" destOrd="0" presId="urn:microsoft.com/office/officeart/2018/2/layout/IconLabelDescriptionList"/>
    <dgm:cxn modelId="{ABE8F1D2-DD6F-4968-BF00-FFD4CB3E5ABD}" type="presParOf" srcId="{5C332C5D-11F7-4399-9770-7E7B6B20F6D6}" destId="{F65F3DA1-B81B-4CBC-B5B5-5935916FAB7D}" srcOrd="5" destOrd="0" presId="urn:microsoft.com/office/officeart/2018/2/layout/IconLabelDescriptionList"/>
    <dgm:cxn modelId="{B5535FAD-AFCA-4ABD-B0BF-014A892FEEAD}" type="presParOf" srcId="{5C332C5D-11F7-4399-9770-7E7B6B20F6D6}" destId="{616A4C3F-A26E-4319-A3B0-254063BA0533}" srcOrd="6" destOrd="0" presId="urn:microsoft.com/office/officeart/2018/2/layout/IconLabelDescriptionList"/>
    <dgm:cxn modelId="{60D0E82A-B729-4C32-AB94-09834B8E9CCB}" type="presParOf" srcId="{616A4C3F-A26E-4319-A3B0-254063BA0533}" destId="{1C05B275-7888-4A3C-A197-5E10915E577D}" srcOrd="0" destOrd="0" presId="urn:microsoft.com/office/officeart/2018/2/layout/IconLabelDescriptionList"/>
    <dgm:cxn modelId="{BB30276E-88D9-4B4E-89AB-9F6E0CE2C9FF}" type="presParOf" srcId="{616A4C3F-A26E-4319-A3B0-254063BA0533}" destId="{6C2CBBE3-1522-4022-A4C0-F69B13D7B03F}" srcOrd="1" destOrd="0" presId="urn:microsoft.com/office/officeart/2018/2/layout/IconLabelDescriptionList"/>
    <dgm:cxn modelId="{31481ABE-81FA-480B-8405-63C9AFD312B3}" type="presParOf" srcId="{616A4C3F-A26E-4319-A3B0-254063BA0533}" destId="{9FECAB1A-A722-47D8-9BA3-403903FC8A9F}" srcOrd="2" destOrd="0" presId="urn:microsoft.com/office/officeart/2018/2/layout/IconLabelDescriptionList"/>
    <dgm:cxn modelId="{DC302584-DDCE-4CAE-A3B7-6DF799913D7D}" type="presParOf" srcId="{616A4C3F-A26E-4319-A3B0-254063BA0533}" destId="{B702FB49-15AF-4213-959D-43D73F037BE9}" srcOrd="3" destOrd="0" presId="urn:microsoft.com/office/officeart/2018/2/layout/IconLabelDescriptionList"/>
    <dgm:cxn modelId="{8F34E475-3864-4C00-8DAC-02B0D3EAF9B7}" type="presParOf" srcId="{616A4C3F-A26E-4319-A3B0-254063BA0533}" destId="{225A3966-0467-41FF-8F24-B1AC57E019CF}" srcOrd="4" destOrd="0" presId="urn:microsoft.com/office/officeart/2018/2/layout/IconLabelDescriptionList"/>
    <dgm:cxn modelId="{44212581-73A8-4F59-93CA-4FCC782D0A54}" type="presParOf" srcId="{5C332C5D-11F7-4399-9770-7E7B6B20F6D6}" destId="{C85787BA-4172-4108-AA98-C3D5B1435F1C}" srcOrd="7" destOrd="0" presId="urn:microsoft.com/office/officeart/2018/2/layout/IconLabelDescriptionList"/>
    <dgm:cxn modelId="{A406A0AE-D0AB-47D0-B52C-AE019C25CA9B}" type="presParOf" srcId="{5C332C5D-11F7-4399-9770-7E7B6B20F6D6}" destId="{524F8F18-A991-4E78-8B71-09DB8998D76F}" srcOrd="8" destOrd="0" presId="urn:microsoft.com/office/officeart/2018/2/layout/IconLabelDescriptionList"/>
    <dgm:cxn modelId="{783D7F01-F438-4365-865F-EE0F8F094E40}" type="presParOf" srcId="{524F8F18-A991-4E78-8B71-09DB8998D76F}" destId="{FAF9A804-7E75-49D8-9A01-C8E287FE9015}" srcOrd="0" destOrd="0" presId="urn:microsoft.com/office/officeart/2018/2/layout/IconLabelDescriptionList"/>
    <dgm:cxn modelId="{2C726C49-69C7-4166-BEFE-2690911A4B78}" type="presParOf" srcId="{524F8F18-A991-4E78-8B71-09DB8998D76F}" destId="{7C157708-F0A8-4CC0-815A-F09EDC904D6A}" srcOrd="1" destOrd="0" presId="urn:microsoft.com/office/officeart/2018/2/layout/IconLabelDescriptionList"/>
    <dgm:cxn modelId="{E8737027-871F-4C5E-B04C-B88E835F7C7F}" type="presParOf" srcId="{524F8F18-A991-4E78-8B71-09DB8998D76F}" destId="{E07D54D0-FFCF-4190-8B3D-91FAA494C676}" srcOrd="2" destOrd="0" presId="urn:microsoft.com/office/officeart/2018/2/layout/IconLabelDescriptionList"/>
    <dgm:cxn modelId="{8B887714-7322-49E5-8E2A-02904FED8AC5}" type="presParOf" srcId="{524F8F18-A991-4E78-8B71-09DB8998D76F}" destId="{B707A84A-9ACE-4186-BEA3-A2A758A6031E}" srcOrd="3" destOrd="0" presId="urn:microsoft.com/office/officeart/2018/2/layout/IconLabelDescriptionList"/>
    <dgm:cxn modelId="{A0609394-7866-481C-A224-536F4FCC857B}" type="presParOf" srcId="{524F8F18-A991-4E78-8B71-09DB8998D76F}" destId="{B1400DD1-2A2F-4328-BABD-37ABB136BF6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099EDB-5E38-4D1A-9B9F-37BB323A13BD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0F3784-FFF2-4B96-88B7-9E5FA46F4160}">
      <dgm:prSet custT="1"/>
      <dgm:spPr/>
      <dgm:t>
        <a:bodyPr/>
        <a:lstStyle/>
        <a:p>
          <a:r>
            <a:rPr lang="en-US" sz="1600" b="1" dirty="0">
              <a:solidFill>
                <a:schemeClr val="bg1">
                  <a:lumMod val="95000"/>
                  <a:lumOff val="5000"/>
                </a:schemeClr>
              </a:solidFill>
            </a:rPr>
            <a:t>Point Lights for Local Illumination</a:t>
          </a:r>
        </a:p>
      </dgm:t>
    </dgm:pt>
    <dgm:pt modelId="{005AF419-728B-48BB-89E5-25219C34FFDC}" type="parTrans" cxnId="{25EC37DA-897F-40E4-A3BD-C1A7897EF2DC}">
      <dgm:prSet/>
      <dgm:spPr/>
      <dgm:t>
        <a:bodyPr/>
        <a:lstStyle/>
        <a:p>
          <a:endParaRPr lang="en-US" sz="2400"/>
        </a:p>
      </dgm:t>
    </dgm:pt>
    <dgm:pt modelId="{D46B4B16-5B1D-4CC6-9AB3-9CD946E8CFB0}" type="sibTrans" cxnId="{25EC37DA-897F-40E4-A3BD-C1A7897EF2DC}">
      <dgm:prSet/>
      <dgm:spPr/>
      <dgm:t>
        <a:bodyPr/>
        <a:lstStyle/>
        <a:p>
          <a:endParaRPr lang="en-US" sz="2400"/>
        </a:p>
      </dgm:t>
    </dgm:pt>
    <dgm:pt modelId="{030A61A7-BEFB-4495-B41D-8408C152A628}">
      <dgm:prSet custT="1"/>
      <dgm:spPr/>
      <dgm:t>
        <a:bodyPr/>
        <a:lstStyle/>
        <a:p>
          <a:r>
            <a:rPr lang="en-US" sz="1400" dirty="0"/>
            <a:t>Point lights are </a:t>
          </a:r>
          <a:r>
            <a:rPr lang="en-US" sz="1400" b="1" dirty="0"/>
            <a:t>ideal for illuminating specific areas </a:t>
          </a:r>
          <a:r>
            <a:rPr lang="en-US" sz="1400" dirty="0"/>
            <a:t>in a scene. They have a fixed position and emit light in all directions, like a light bulb or torch.</a:t>
          </a:r>
        </a:p>
      </dgm:t>
    </dgm:pt>
    <dgm:pt modelId="{19282522-BC0D-4487-847A-C9F0BEEEA2A1}" type="parTrans" cxnId="{FFEE3B9B-AB04-465B-98D3-F79CA6D303FA}">
      <dgm:prSet/>
      <dgm:spPr/>
      <dgm:t>
        <a:bodyPr/>
        <a:lstStyle/>
        <a:p>
          <a:endParaRPr lang="en-US" sz="2400"/>
        </a:p>
      </dgm:t>
    </dgm:pt>
    <dgm:pt modelId="{385A842C-579C-43AC-92F5-0D12142D1D71}" type="sibTrans" cxnId="{FFEE3B9B-AB04-465B-98D3-F79CA6D303FA}">
      <dgm:prSet/>
      <dgm:spPr/>
      <dgm:t>
        <a:bodyPr/>
        <a:lstStyle/>
        <a:p>
          <a:endParaRPr lang="en-US" sz="2400"/>
        </a:p>
      </dgm:t>
    </dgm:pt>
    <dgm:pt modelId="{DA7E0F6E-4599-4CEC-B8E4-0A5652C7C1BF}">
      <dgm:prSet custT="1"/>
      <dgm:spPr/>
      <dgm:t>
        <a:bodyPr/>
        <a:lstStyle/>
        <a:p>
          <a:r>
            <a:rPr lang="en-US" sz="1800" b="1" dirty="0">
              <a:solidFill>
                <a:schemeClr val="bg1">
                  <a:lumMod val="95000"/>
                  <a:lumOff val="5000"/>
                </a:schemeClr>
              </a:solidFill>
            </a:rPr>
            <a:t>Light Attenuation</a:t>
          </a:r>
        </a:p>
      </dgm:t>
    </dgm:pt>
    <dgm:pt modelId="{3678C38A-99B7-49D8-AA93-948F35C7C25E}" type="parTrans" cxnId="{6D654A2F-5739-4F51-BE25-F5B066E9DFD8}">
      <dgm:prSet/>
      <dgm:spPr/>
      <dgm:t>
        <a:bodyPr/>
        <a:lstStyle/>
        <a:p>
          <a:endParaRPr lang="en-US" sz="2400"/>
        </a:p>
      </dgm:t>
    </dgm:pt>
    <dgm:pt modelId="{30DE4413-8742-44F2-B44B-65E2EE996FEC}" type="sibTrans" cxnId="{6D654A2F-5739-4F51-BE25-F5B066E9DFD8}">
      <dgm:prSet/>
      <dgm:spPr/>
      <dgm:t>
        <a:bodyPr/>
        <a:lstStyle/>
        <a:p>
          <a:endParaRPr lang="en-US" sz="2400"/>
        </a:p>
      </dgm:t>
    </dgm:pt>
    <dgm:pt modelId="{AAD69E1E-BAD2-49F6-AD2C-251FFF20B2EF}">
      <dgm:prSet custT="1"/>
      <dgm:spPr/>
      <dgm:t>
        <a:bodyPr/>
        <a:lstStyle/>
        <a:p>
          <a:r>
            <a:rPr lang="en-US" sz="1400" dirty="0"/>
            <a:t>Point lights are designed to have their </a:t>
          </a:r>
          <a:r>
            <a:rPr lang="en-US" sz="1400" b="1" dirty="0"/>
            <a:t>intensity fade out over distance</a:t>
          </a:r>
          <a:r>
            <a:rPr lang="en-US" sz="1400" dirty="0"/>
            <a:t>, mimicking real-world light behavior. Without attenuation, distant objects appear as bright as those near the light source, which looks unrealistic.</a:t>
          </a:r>
        </a:p>
      </dgm:t>
    </dgm:pt>
    <dgm:pt modelId="{20EBBB79-15B5-4112-BC85-B30A2FBCA413}" type="parTrans" cxnId="{43FA8413-D1F9-41B0-8277-316F59659D92}">
      <dgm:prSet/>
      <dgm:spPr/>
      <dgm:t>
        <a:bodyPr/>
        <a:lstStyle/>
        <a:p>
          <a:endParaRPr lang="en-US" sz="2400"/>
        </a:p>
      </dgm:t>
    </dgm:pt>
    <dgm:pt modelId="{60F0FA9A-2D46-4FDB-8F6D-00DC86936BB8}" type="sibTrans" cxnId="{43FA8413-D1F9-41B0-8277-316F59659D92}">
      <dgm:prSet/>
      <dgm:spPr/>
      <dgm:t>
        <a:bodyPr/>
        <a:lstStyle/>
        <a:p>
          <a:endParaRPr lang="en-US" sz="2400"/>
        </a:p>
      </dgm:t>
    </dgm:pt>
    <dgm:pt modelId="{C07217E7-7CAA-41C1-AFB1-FDA9A7D3BC65}">
      <dgm:prSet custT="1"/>
      <dgm:spPr/>
      <dgm:t>
        <a:bodyPr/>
        <a:lstStyle/>
        <a:p>
          <a:r>
            <a:rPr lang="en-US" sz="1800" b="1" dirty="0">
              <a:solidFill>
                <a:schemeClr val="bg1">
                  <a:lumMod val="95000"/>
                  <a:lumOff val="5000"/>
                </a:schemeClr>
              </a:solidFill>
            </a:rPr>
            <a:t>Previous Setup (No Attenuation)</a:t>
          </a:r>
        </a:p>
      </dgm:t>
    </dgm:pt>
    <dgm:pt modelId="{5A3A86B0-0EBB-47B4-8015-A04A01E1A93F}" type="parTrans" cxnId="{28DBDA0D-951D-47EB-96E9-FDDA709CC3A7}">
      <dgm:prSet/>
      <dgm:spPr/>
      <dgm:t>
        <a:bodyPr/>
        <a:lstStyle/>
        <a:p>
          <a:endParaRPr lang="en-US" sz="2400"/>
        </a:p>
      </dgm:t>
    </dgm:pt>
    <dgm:pt modelId="{E594D4BB-D3A3-432B-BF47-8E46B1378069}" type="sibTrans" cxnId="{28DBDA0D-951D-47EB-96E9-FDDA709CC3A7}">
      <dgm:prSet/>
      <dgm:spPr/>
      <dgm:t>
        <a:bodyPr/>
        <a:lstStyle/>
        <a:p>
          <a:endParaRPr lang="en-US" sz="2400"/>
        </a:p>
      </dgm:t>
    </dgm:pt>
    <dgm:pt modelId="{182CD4F6-627E-492D-86C7-805736986D2A}">
      <dgm:prSet custT="1"/>
      <dgm:spPr/>
      <dgm:t>
        <a:bodyPr/>
        <a:lstStyle/>
        <a:p>
          <a:r>
            <a:rPr lang="en-US" sz="1400" dirty="0"/>
            <a:t>In earlier examples, the point light had no fading, causing all objects in the scene to be illuminated equally, regardless of distance from the light source.</a:t>
          </a:r>
        </a:p>
      </dgm:t>
    </dgm:pt>
    <dgm:pt modelId="{38AF6CA1-0D7A-41E2-9DCB-D6B817224531}" type="parTrans" cxnId="{5AEC314A-0337-4F1E-A6C4-7E95C9033C14}">
      <dgm:prSet/>
      <dgm:spPr/>
      <dgm:t>
        <a:bodyPr/>
        <a:lstStyle/>
        <a:p>
          <a:endParaRPr lang="en-US" sz="2400"/>
        </a:p>
      </dgm:t>
    </dgm:pt>
    <dgm:pt modelId="{B5984E12-C6AF-40AB-949C-E452F11CBC3D}" type="sibTrans" cxnId="{5AEC314A-0337-4F1E-A6C4-7E95C9033C14}">
      <dgm:prSet/>
      <dgm:spPr/>
      <dgm:t>
        <a:bodyPr/>
        <a:lstStyle/>
        <a:p>
          <a:endParaRPr lang="en-US" sz="2400"/>
        </a:p>
      </dgm:t>
    </dgm:pt>
    <dgm:pt modelId="{C9927131-B65C-46F5-87AF-854F80AE37C8}">
      <dgm:prSet custT="1"/>
      <dgm:spPr/>
      <dgm:t>
        <a:bodyPr/>
        <a:lstStyle/>
        <a:p>
          <a:r>
            <a:rPr lang="en-US" sz="1800" b="1">
              <a:solidFill>
                <a:schemeClr val="bg1">
                  <a:lumMod val="95000"/>
                  <a:lumOff val="5000"/>
                </a:schemeClr>
              </a:solidFill>
            </a:rPr>
            <a:t>Realistic Lighting</a:t>
          </a:r>
        </a:p>
      </dgm:t>
    </dgm:pt>
    <dgm:pt modelId="{BBD07DFD-BC6E-4B11-8C89-6A95F8614930}" type="parTrans" cxnId="{E8177030-74B2-493E-B868-CB9D1A3E5A55}">
      <dgm:prSet/>
      <dgm:spPr/>
      <dgm:t>
        <a:bodyPr/>
        <a:lstStyle/>
        <a:p>
          <a:endParaRPr lang="en-US" sz="2400"/>
        </a:p>
      </dgm:t>
    </dgm:pt>
    <dgm:pt modelId="{3B75E98E-D940-4DE0-BE64-35F9844607B0}" type="sibTrans" cxnId="{E8177030-74B2-493E-B868-CB9D1A3E5A55}">
      <dgm:prSet/>
      <dgm:spPr/>
      <dgm:t>
        <a:bodyPr/>
        <a:lstStyle/>
        <a:p>
          <a:endParaRPr lang="en-US" sz="2400"/>
        </a:p>
      </dgm:t>
    </dgm:pt>
    <dgm:pt modelId="{B9E6E423-EB36-4EAC-ACFD-28F099CBA357}">
      <dgm:prSet custT="1"/>
      <dgm:spPr/>
      <dgm:t>
        <a:bodyPr/>
        <a:lstStyle/>
        <a:p>
          <a:r>
            <a:rPr lang="en-US" sz="1400" dirty="0"/>
            <a:t>For more realistic effects, point lights should </a:t>
          </a:r>
          <a:r>
            <a:rPr lang="en-US" sz="1400" b="1" dirty="0"/>
            <a:t>gradually reduce their intensity with distance</a:t>
          </a:r>
          <a:r>
            <a:rPr lang="en-US" sz="1400" dirty="0"/>
            <a:t>, so that nearby objects are brightly lit while distant ones are dimmer, </a:t>
          </a:r>
          <a:r>
            <a:rPr lang="en-US" sz="1400" b="1" dirty="0"/>
            <a:t>simulating real-world light falloff.</a:t>
          </a:r>
        </a:p>
      </dgm:t>
    </dgm:pt>
    <dgm:pt modelId="{C54256F6-1858-442A-B087-F8B5BC75B56D}" type="parTrans" cxnId="{C2FB55BE-FB96-4CBD-9A78-84B8D124D5ED}">
      <dgm:prSet/>
      <dgm:spPr/>
      <dgm:t>
        <a:bodyPr/>
        <a:lstStyle/>
        <a:p>
          <a:endParaRPr lang="en-US" sz="2400"/>
        </a:p>
      </dgm:t>
    </dgm:pt>
    <dgm:pt modelId="{D4A32C2C-DB8C-4C3B-9588-C851819A9092}" type="sibTrans" cxnId="{C2FB55BE-FB96-4CBD-9A78-84B8D124D5ED}">
      <dgm:prSet/>
      <dgm:spPr/>
      <dgm:t>
        <a:bodyPr/>
        <a:lstStyle/>
        <a:p>
          <a:endParaRPr lang="en-US" sz="2400"/>
        </a:p>
      </dgm:t>
    </dgm:pt>
    <dgm:pt modelId="{7C8ABB6E-E282-4FB0-825B-8354940F8A7F}">
      <dgm:prSet custT="1"/>
      <dgm:spPr/>
      <dgm:t>
        <a:bodyPr/>
        <a:lstStyle/>
        <a:p>
          <a:r>
            <a:rPr lang="en-US" sz="1800" b="1" dirty="0">
              <a:solidFill>
                <a:schemeClr val="bg1">
                  <a:lumMod val="95000"/>
                  <a:lumOff val="5000"/>
                </a:schemeClr>
              </a:solidFill>
            </a:rPr>
            <a:t>Application in 3D Scenes</a:t>
          </a:r>
        </a:p>
      </dgm:t>
    </dgm:pt>
    <dgm:pt modelId="{2FAB20B8-A21C-4C79-B43D-A663028095F2}" type="parTrans" cxnId="{00BFD1E2-C8CE-4A5C-9457-14D24F9D72EC}">
      <dgm:prSet/>
      <dgm:spPr/>
      <dgm:t>
        <a:bodyPr/>
        <a:lstStyle/>
        <a:p>
          <a:endParaRPr lang="en-US" sz="2400"/>
        </a:p>
      </dgm:t>
    </dgm:pt>
    <dgm:pt modelId="{2CDCBFA3-0553-4836-80D7-1B767D3C4061}" type="sibTrans" cxnId="{00BFD1E2-C8CE-4A5C-9457-14D24F9D72EC}">
      <dgm:prSet/>
      <dgm:spPr/>
      <dgm:t>
        <a:bodyPr/>
        <a:lstStyle/>
        <a:p>
          <a:endParaRPr lang="en-US" sz="2400"/>
        </a:p>
      </dgm:t>
    </dgm:pt>
    <dgm:pt modelId="{49EF4A97-2B0B-473F-9F85-AF79E1817BDD}">
      <dgm:prSet custT="1"/>
      <dgm:spPr/>
      <dgm:t>
        <a:bodyPr/>
        <a:lstStyle/>
        <a:p>
          <a:r>
            <a:rPr lang="en-US" sz="1400" dirty="0"/>
            <a:t>When adding multiple objects to a scene, </a:t>
          </a:r>
          <a:r>
            <a:rPr lang="en-US" sz="1400" b="1" dirty="0"/>
            <a:t>point lights should focus on illuminating areas close to the light source</a:t>
          </a:r>
          <a:r>
            <a:rPr lang="en-US" sz="1400" dirty="0"/>
            <a:t>, not the entire scene equally.</a:t>
          </a:r>
        </a:p>
      </dgm:t>
    </dgm:pt>
    <dgm:pt modelId="{0ACAADAD-9D75-4812-8ED7-9E5C07F79CBA}" type="parTrans" cxnId="{C0ADE586-4A78-4068-8DB0-4EAC78CF9818}">
      <dgm:prSet/>
      <dgm:spPr/>
      <dgm:t>
        <a:bodyPr/>
        <a:lstStyle/>
        <a:p>
          <a:endParaRPr lang="en-US" sz="2400"/>
        </a:p>
      </dgm:t>
    </dgm:pt>
    <dgm:pt modelId="{B8DC9CEB-52EC-4F10-85CD-367F26848B92}" type="sibTrans" cxnId="{C0ADE586-4A78-4068-8DB0-4EAC78CF9818}">
      <dgm:prSet/>
      <dgm:spPr/>
      <dgm:t>
        <a:bodyPr/>
        <a:lstStyle/>
        <a:p>
          <a:endParaRPr lang="en-US" sz="2400"/>
        </a:p>
      </dgm:t>
    </dgm:pt>
    <dgm:pt modelId="{B59CAB0A-B180-40E3-8FFD-A0BBFEFB5B78}" type="pres">
      <dgm:prSet presAssocID="{FC099EDB-5E38-4D1A-9B9F-37BB323A13BD}" presName="Name0" presStyleCnt="0">
        <dgm:presLayoutVars>
          <dgm:dir/>
          <dgm:animLvl val="lvl"/>
          <dgm:resizeHandles val="exact"/>
        </dgm:presLayoutVars>
      </dgm:prSet>
      <dgm:spPr/>
    </dgm:pt>
    <dgm:pt modelId="{1A791159-BD14-497C-8EC4-FFB4CD728DD1}" type="pres">
      <dgm:prSet presAssocID="{F70F3784-FFF2-4B96-88B7-9E5FA46F4160}" presName="composite" presStyleCnt="0"/>
      <dgm:spPr/>
    </dgm:pt>
    <dgm:pt modelId="{9D5517E0-2F62-41DC-BAE6-4E98FFECD9FB}" type="pres">
      <dgm:prSet presAssocID="{F70F3784-FFF2-4B96-88B7-9E5FA46F4160}" presName="parTx" presStyleLbl="alignNode1" presStyleIdx="0" presStyleCnt="5">
        <dgm:presLayoutVars>
          <dgm:chMax val="0"/>
          <dgm:chPref val="0"/>
        </dgm:presLayoutVars>
      </dgm:prSet>
      <dgm:spPr/>
    </dgm:pt>
    <dgm:pt modelId="{0B523CD1-D5A7-4746-AE49-B9DB1FB03B8D}" type="pres">
      <dgm:prSet presAssocID="{F70F3784-FFF2-4B96-88B7-9E5FA46F4160}" presName="desTx" presStyleLbl="alignAccFollowNode1" presStyleIdx="0" presStyleCnt="5">
        <dgm:presLayoutVars/>
      </dgm:prSet>
      <dgm:spPr/>
    </dgm:pt>
    <dgm:pt modelId="{1E34493C-3F15-435F-9EDF-650D14D79540}" type="pres">
      <dgm:prSet presAssocID="{D46B4B16-5B1D-4CC6-9AB3-9CD946E8CFB0}" presName="space" presStyleCnt="0"/>
      <dgm:spPr/>
    </dgm:pt>
    <dgm:pt modelId="{37D5649B-8EF0-4D18-B03C-11E6258F1AC2}" type="pres">
      <dgm:prSet presAssocID="{DA7E0F6E-4599-4CEC-B8E4-0A5652C7C1BF}" presName="composite" presStyleCnt="0"/>
      <dgm:spPr/>
    </dgm:pt>
    <dgm:pt modelId="{838F871B-2FC9-420A-A324-5874932275F1}" type="pres">
      <dgm:prSet presAssocID="{DA7E0F6E-4599-4CEC-B8E4-0A5652C7C1BF}" presName="parTx" presStyleLbl="alignNode1" presStyleIdx="1" presStyleCnt="5">
        <dgm:presLayoutVars>
          <dgm:chMax val="0"/>
          <dgm:chPref val="0"/>
        </dgm:presLayoutVars>
      </dgm:prSet>
      <dgm:spPr/>
    </dgm:pt>
    <dgm:pt modelId="{0A1710D2-3C43-4AD2-BC11-FCA1724BB5BE}" type="pres">
      <dgm:prSet presAssocID="{DA7E0F6E-4599-4CEC-B8E4-0A5652C7C1BF}" presName="desTx" presStyleLbl="alignAccFollowNode1" presStyleIdx="1" presStyleCnt="5">
        <dgm:presLayoutVars/>
      </dgm:prSet>
      <dgm:spPr/>
    </dgm:pt>
    <dgm:pt modelId="{04A23973-FFDD-4212-ABF7-38342C13535E}" type="pres">
      <dgm:prSet presAssocID="{30DE4413-8742-44F2-B44B-65E2EE996FEC}" presName="space" presStyleCnt="0"/>
      <dgm:spPr/>
    </dgm:pt>
    <dgm:pt modelId="{4BE83811-982A-4B1D-A81D-F78D513113CA}" type="pres">
      <dgm:prSet presAssocID="{C07217E7-7CAA-41C1-AFB1-FDA9A7D3BC65}" presName="composite" presStyleCnt="0"/>
      <dgm:spPr/>
    </dgm:pt>
    <dgm:pt modelId="{497AEAF9-DE04-4AEC-9724-DCC5ADE2ECCE}" type="pres">
      <dgm:prSet presAssocID="{C07217E7-7CAA-41C1-AFB1-FDA9A7D3BC65}" presName="parTx" presStyleLbl="alignNode1" presStyleIdx="2" presStyleCnt="5">
        <dgm:presLayoutVars>
          <dgm:chMax val="0"/>
          <dgm:chPref val="0"/>
        </dgm:presLayoutVars>
      </dgm:prSet>
      <dgm:spPr/>
    </dgm:pt>
    <dgm:pt modelId="{CEC2A049-09CB-4645-A871-CD4239EE3D35}" type="pres">
      <dgm:prSet presAssocID="{C07217E7-7CAA-41C1-AFB1-FDA9A7D3BC65}" presName="desTx" presStyleLbl="alignAccFollowNode1" presStyleIdx="2" presStyleCnt="5">
        <dgm:presLayoutVars/>
      </dgm:prSet>
      <dgm:spPr/>
    </dgm:pt>
    <dgm:pt modelId="{8BD0888F-5D8E-4B8C-8AC1-0521AD484DF0}" type="pres">
      <dgm:prSet presAssocID="{E594D4BB-D3A3-432B-BF47-8E46B1378069}" presName="space" presStyleCnt="0"/>
      <dgm:spPr/>
    </dgm:pt>
    <dgm:pt modelId="{AACEE636-3CD1-4F1F-B1F9-0696A9F1A934}" type="pres">
      <dgm:prSet presAssocID="{C9927131-B65C-46F5-87AF-854F80AE37C8}" presName="composite" presStyleCnt="0"/>
      <dgm:spPr/>
    </dgm:pt>
    <dgm:pt modelId="{EC58C15B-5FB9-4153-8583-B5F7CBD11E5E}" type="pres">
      <dgm:prSet presAssocID="{C9927131-B65C-46F5-87AF-854F80AE37C8}" presName="parTx" presStyleLbl="alignNode1" presStyleIdx="3" presStyleCnt="5">
        <dgm:presLayoutVars>
          <dgm:chMax val="0"/>
          <dgm:chPref val="0"/>
        </dgm:presLayoutVars>
      </dgm:prSet>
      <dgm:spPr/>
    </dgm:pt>
    <dgm:pt modelId="{58651E35-F6BA-4DE4-BD89-0AF82F2432B3}" type="pres">
      <dgm:prSet presAssocID="{C9927131-B65C-46F5-87AF-854F80AE37C8}" presName="desTx" presStyleLbl="alignAccFollowNode1" presStyleIdx="3" presStyleCnt="5">
        <dgm:presLayoutVars/>
      </dgm:prSet>
      <dgm:spPr/>
    </dgm:pt>
    <dgm:pt modelId="{73834051-3234-49C2-AD38-9F52527D73CE}" type="pres">
      <dgm:prSet presAssocID="{3B75E98E-D940-4DE0-BE64-35F9844607B0}" presName="space" presStyleCnt="0"/>
      <dgm:spPr/>
    </dgm:pt>
    <dgm:pt modelId="{F78E3BDC-B3FD-4B0B-A443-955D3FF1EC48}" type="pres">
      <dgm:prSet presAssocID="{7C8ABB6E-E282-4FB0-825B-8354940F8A7F}" presName="composite" presStyleCnt="0"/>
      <dgm:spPr/>
    </dgm:pt>
    <dgm:pt modelId="{AE39BF08-64DD-4A19-BCEE-FBBC3D1BFD60}" type="pres">
      <dgm:prSet presAssocID="{7C8ABB6E-E282-4FB0-825B-8354940F8A7F}" presName="parTx" presStyleLbl="alignNode1" presStyleIdx="4" presStyleCnt="5">
        <dgm:presLayoutVars>
          <dgm:chMax val="0"/>
          <dgm:chPref val="0"/>
        </dgm:presLayoutVars>
      </dgm:prSet>
      <dgm:spPr/>
    </dgm:pt>
    <dgm:pt modelId="{4DF014A6-3A80-4315-8439-FB7E77D98522}" type="pres">
      <dgm:prSet presAssocID="{7C8ABB6E-E282-4FB0-825B-8354940F8A7F}" presName="desTx" presStyleLbl="alignAccFollowNode1" presStyleIdx="4" presStyleCnt="5">
        <dgm:presLayoutVars/>
      </dgm:prSet>
      <dgm:spPr/>
    </dgm:pt>
  </dgm:ptLst>
  <dgm:cxnLst>
    <dgm:cxn modelId="{29E14400-466A-4DC6-9880-32810953C332}" type="presOf" srcId="{AAD69E1E-BAD2-49F6-AD2C-251FFF20B2EF}" destId="{0A1710D2-3C43-4AD2-BC11-FCA1724BB5BE}" srcOrd="0" destOrd="0" presId="urn:microsoft.com/office/officeart/2016/7/layout/HorizontalActionList"/>
    <dgm:cxn modelId="{16275B09-7EE7-4D4E-9560-CE47205A2A31}" type="presOf" srcId="{B9E6E423-EB36-4EAC-ACFD-28F099CBA357}" destId="{58651E35-F6BA-4DE4-BD89-0AF82F2432B3}" srcOrd="0" destOrd="0" presId="urn:microsoft.com/office/officeart/2016/7/layout/HorizontalActionList"/>
    <dgm:cxn modelId="{8CF21F0B-2D66-44CB-96EC-7D9FADDBA38D}" type="presOf" srcId="{7C8ABB6E-E282-4FB0-825B-8354940F8A7F}" destId="{AE39BF08-64DD-4A19-BCEE-FBBC3D1BFD60}" srcOrd="0" destOrd="0" presId="urn:microsoft.com/office/officeart/2016/7/layout/HorizontalActionList"/>
    <dgm:cxn modelId="{846EC30D-2F3B-49E2-9EEC-C96C9A5C1BAE}" type="presOf" srcId="{C9927131-B65C-46F5-87AF-854F80AE37C8}" destId="{EC58C15B-5FB9-4153-8583-B5F7CBD11E5E}" srcOrd="0" destOrd="0" presId="urn:microsoft.com/office/officeart/2016/7/layout/HorizontalActionList"/>
    <dgm:cxn modelId="{28DBDA0D-951D-47EB-96E9-FDDA709CC3A7}" srcId="{FC099EDB-5E38-4D1A-9B9F-37BB323A13BD}" destId="{C07217E7-7CAA-41C1-AFB1-FDA9A7D3BC65}" srcOrd="2" destOrd="0" parTransId="{5A3A86B0-0EBB-47B4-8015-A04A01E1A93F}" sibTransId="{E594D4BB-D3A3-432B-BF47-8E46B1378069}"/>
    <dgm:cxn modelId="{1DEA500F-4EE2-4CAE-9252-5EDA35C01A7F}" type="presOf" srcId="{DA7E0F6E-4599-4CEC-B8E4-0A5652C7C1BF}" destId="{838F871B-2FC9-420A-A324-5874932275F1}" srcOrd="0" destOrd="0" presId="urn:microsoft.com/office/officeart/2016/7/layout/HorizontalActionList"/>
    <dgm:cxn modelId="{E6A23F11-E2D9-4649-8281-C2E7B51F5A85}" type="presOf" srcId="{030A61A7-BEFB-4495-B41D-8408C152A628}" destId="{0B523CD1-D5A7-4746-AE49-B9DB1FB03B8D}" srcOrd="0" destOrd="0" presId="urn:microsoft.com/office/officeart/2016/7/layout/HorizontalActionList"/>
    <dgm:cxn modelId="{43FA8413-D1F9-41B0-8277-316F59659D92}" srcId="{DA7E0F6E-4599-4CEC-B8E4-0A5652C7C1BF}" destId="{AAD69E1E-BAD2-49F6-AD2C-251FFF20B2EF}" srcOrd="0" destOrd="0" parTransId="{20EBBB79-15B5-4112-BC85-B30A2FBCA413}" sibTransId="{60F0FA9A-2D46-4FDB-8F6D-00DC86936BB8}"/>
    <dgm:cxn modelId="{E3C76916-4CB1-43CE-87B9-D1B0F95D3238}" type="presOf" srcId="{182CD4F6-627E-492D-86C7-805736986D2A}" destId="{CEC2A049-09CB-4645-A871-CD4239EE3D35}" srcOrd="0" destOrd="0" presId="urn:microsoft.com/office/officeart/2016/7/layout/HorizontalActionList"/>
    <dgm:cxn modelId="{E2F3C02D-BB70-49FE-8CED-126BBB6172D1}" type="presOf" srcId="{FC099EDB-5E38-4D1A-9B9F-37BB323A13BD}" destId="{B59CAB0A-B180-40E3-8FFD-A0BBFEFB5B78}" srcOrd="0" destOrd="0" presId="urn:microsoft.com/office/officeart/2016/7/layout/HorizontalActionList"/>
    <dgm:cxn modelId="{6D654A2F-5739-4F51-BE25-F5B066E9DFD8}" srcId="{FC099EDB-5E38-4D1A-9B9F-37BB323A13BD}" destId="{DA7E0F6E-4599-4CEC-B8E4-0A5652C7C1BF}" srcOrd="1" destOrd="0" parTransId="{3678C38A-99B7-49D8-AA93-948F35C7C25E}" sibTransId="{30DE4413-8742-44F2-B44B-65E2EE996FEC}"/>
    <dgm:cxn modelId="{E8177030-74B2-493E-B868-CB9D1A3E5A55}" srcId="{FC099EDB-5E38-4D1A-9B9F-37BB323A13BD}" destId="{C9927131-B65C-46F5-87AF-854F80AE37C8}" srcOrd="3" destOrd="0" parTransId="{BBD07DFD-BC6E-4B11-8C89-6A95F8614930}" sibTransId="{3B75E98E-D940-4DE0-BE64-35F9844607B0}"/>
    <dgm:cxn modelId="{6FF88035-54FA-4AE0-BDD3-05B8B1B5803D}" type="presOf" srcId="{C07217E7-7CAA-41C1-AFB1-FDA9A7D3BC65}" destId="{497AEAF9-DE04-4AEC-9724-DCC5ADE2ECCE}" srcOrd="0" destOrd="0" presId="urn:microsoft.com/office/officeart/2016/7/layout/HorizontalActionList"/>
    <dgm:cxn modelId="{5AEC314A-0337-4F1E-A6C4-7E95C9033C14}" srcId="{C07217E7-7CAA-41C1-AFB1-FDA9A7D3BC65}" destId="{182CD4F6-627E-492D-86C7-805736986D2A}" srcOrd="0" destOrd="0" parTransId="{38AF6CA1-0D7A-41E2-9DCB-D6B817224531}" sibTransId="{B5984E12-C6AF-40AB-949C-E452F11CBC3D}"/>
    <dgm:cxn modelId="{C0ADE586-4A78-4068-8DB0-4EAC78CF9818}" srcId="{7C8ABB6E-E282-4FB0-825B-8354940F8A7F}" destId="{49EF4A97-2B0B-473F-9F85-AF79E1817BDD}" srcOrd="0" destOrd="0" parTransId="{0ACAADAD-9D75-4812-8ED7-9E5C07F79CBA}" sibTransId="{B8DC9CEB-52EC-4F10-85CD-367F26848B92}"/>
    <dgm:cxn modelId="{E9082190-57DA-4985-8A10-BA877F1BF9A3}" type="presOf" srcId="{F70F3784-FFF2-4B96-88B7-9E5FA46F4160}" destId="{9D5517E0-2F62-41DC-BAE6-4E98FFECD9FB}" srcOrd="0" destOrd="0" presId="urn:microsoft.com/office/officeart/2016/7/layout/HorizontalActionList"/>
    <dgm:cxn modelId="{FFEE3B9B-AB04-465B-98D3-F79CA6D303FA}" srcId="{F70F3784-FFF2-4B96-88B7-9E5FA46F4160}" destId="{030A61A7-BEFB-4495-B41D-8408C152A628}" srcOrd="0" destOrd="0" parTransId="{19282522-BC0D-4487-847A-C9F0BEEEA2A1}" sibTransId="{385A842C-579C-43AC-92F5-0D12142D1D71}"/>
    <dgm:cxn modelId="{0E2E5EB9-FD45-4A5C-B84A-A69905EBCF77}" type="presOf" srcId="{49EF4A97-2B0B-473F-9F85-AF79E1817BDD}" destId="{4DF014A6-3A80-4315-8439-FB7E77D98522}" srcOrd="0" destOrd="0" presId="urn:microsoft.com/office/officeart/2016/7/layout/HorizontalActionList"/>
    <dgm:cxn modelId="{C2FB55BE-FB96-4CBD-9A78-84B8D124D5ED}" srcId="{C9927131-B65C-46F5-87AF-854F80AE37C8}" destId="{B9E6E423-EB36-4EAC-ACFD-28F099CBA357}" srcOrd="0" destOrd="0" parTransId="{C54256F6-1858-442A-B087-F8B5BC75B56D}" sibTransId="{D4A32C2C-DB8C-4C3B-9588-C851819A9092}"/>
    <dgm:cxn modelId="{25EC37DA-897F-40E4-A3BD-C1A7897EF2DC}" srcId="{FC099EDB-5E38-4D1A-9B9F-37BB323A13BD}" destId="{F70F3784-FFF2-4B96-88B7-9E5FA46F4160}" srcOrd="0" destOrd="0" parTransId="{005AF419-728B-48BB-89E5-25219C34FFDC}" sibTransId="{D46B4B16-5B1D-4CC6-9AB3-9CD946E8CFB0}"/>
    <dgm:cxn modelId="{00BFD1E2-C8CE-4A5C-9457-14D24F9D72EC}" srcId="{FC099EDB-5E38-4D1A-9B9F-37BB323A13BD}" destId="{7C8ABB6E-E282-4FB0-825B-8354940F8A7F}" srcOrd="4" destOrd="0" parTransId="{2FAB20B8-A21C-4C79-B43D-A663028095F2}" sibTransId="{2CDCBFA3-0553-4836-80D7-1B767D3C4061}"/>
    <dgm:cxn modelId="{F62DECF8-589D-4880-9C59-2DBA1BB11BFF}" type="presParOf" srcId="{B59CAB0A-B180-40E3-8FFD-A0BBFEFB5B78}" destId="{1A791159-BD14-497C-8EC4-FFB4CD728DD1}" srcOrd="0" destOrd="0" presId="urn:microsoft.com/office/officeart/2016/7/layout/HorizontalActionList"/>
    <dgm:cxn modelId="{6F50D111-3A95-4C5E-99FB-3996F7BD8BC3}" type="presParOf" srcId="{1A791159-BD14-497C-8EC4-FFB4CD728DD1}" destId="{9D5517E0-2F62-41DC-BAE6-4E98FFECD9FB}" srcOrd="0" destOrd="0" presId="urn:microsoft.com/office/officeart/2016/7/layout/HorizontalActionList"/>
    <dgm:cxn modelId="{9803A165-5D1C-464D-86E3-7FF7E5C85C2E}" type="presParOf" srcId="{1A791159-BD14-497C-8EC4-FFB4CD728DD1}" destId="{0B523CD1-D5A7-4746-AE49-B9DB1FB03B8D}" srcOrd="1" destOrd="0" presId="urn:microsoft.com/office/officeart/2016/7/layout/HorizontalActionList"/>
    <dgm:cxn modelId="{CF7819D0-A54F-427D-9F6F-35082345DBFE}" type="presParOf" srcId="{B59CAB0A-B180-40E3-8FFD-A0BBFEFB5B78}" destId="{1E34493C-3F15-435F-9EDF-650D14D79540}" srcOrd="1" destOrd="0" presId="urn:microsoft.com/office/officeart/2016/7/layout/HorizontalActionList"/>
    <dgm:cxn modelId="{E53C8B3F-6E08-4E81-9597-871C6DFC0831}" type="presParOf" srcId="{B59CAB0A-B180-40E3-8FFD-A0BBFEFB5B78}" destId="{37D5649B-8EF0-4D18-B03C-11E6258F1AC2}" srcOrd="2" destOrd="0" presId="urn:microsoft.com/office/officeart/2016/7/layout/HorizontalActionList"/>
    <dgm:cxn modelId="{74B1E4E0-E2AC-4DBB-9869-40A903A0D820}" type="presParOf" srcId="{37D5649B-8EF0-4D18-B03C-11E6258F1AC2}" destId="{838F871B-2FC9-420A-A324-5874932275F1}" srcOrd="0" destOrd="0" presId="urn:microsoft.com/office/officeart/2016/7/layout/HorizontalActionList"/>
    <dgm:cxn modelId="{B7111652-693A-4973-9C8B-D76D58C18BAD}" type="presParOf" srcId="{37D5649B-8EF0-4D18-B03C-11E6258F1AC2}" destId="{0A1710D2-3C43-4AD2-BC11-FCA1724BB5BE}" srcOrd="1" destOrd="0" presId="urn:microsoft.com/office/officeart/2016/7/layout/HorizontalActionList"/>
    <dgm:cxn modelId="{7D6905F5-B496-40A4-B1AB-839659BAF4A1}" type="presParOf" srcId="{B59CAB0A-B180-40E3-8FFD-A0BBFEFB5B78}" destId="{04A23973-FFDD-4212-ABF7-38342C13535E}" srcOrd="3" destOrd="0" presId="urn:microsoft.com/office/officeart/2016/7/layout/HorizontalActionList"/>
    <dgm:cxn modelId="{3DC22020-8070-4553-8C4B-58420CB7B420}" type="presParOf" srcId="{B59CAB0A-B180-40E3-8FFD-A0BBFEFB5B78}" destId="{4BE83811-982A-4B1D-A81D-F78D513113CA}" srcOrd="4" destOrd="0" presId="urn:microsoft.com/office/officeart/2016/7/layout/HorizontalActionList"/>
    <dgm:cxn modelId="{E8A83E6C-E82C-4FD3-BEF6-C7A785F5A15F}" type="presParOf" srcId="{4BE83811-982A-4B1D-A81D-F78D513113CA}" destId="{497AEAF9-DE04-4AEC-9724-DCC5ADE2ECCE}" srcOrd="0" destOrd="0" presId="urn:microsoft.com/office/officeart/2016/7/layout/HorizontalActionList"/>
    <dgm:cxn modelId="{3BA11365-181C-44ED-BF07-08319868C5D0}" type="presParOf" srcId="{4BE83811-982A-4B1D-A81D-F78D513113CA}" destId="{CEC2A049-09CB-4645-A871-CD4239EE3D35}" srcOrd="1" destOrd="0" presId="urn:microsoft.com/office/officeart/2016/7/layout/HorizontalActionList"/>
    <dgm:cxn modelId="{7F34C9D5-C998-4F08-8B8D-DBB5AAD7CFA9}" type="presParOf" srcId="{B59CAB0A-B180-40E3-8FFD-A0BBFEFB5B78}" destId="{8BD0888F-5D8E-4B8C-8AC1-0521AD484DF0}" srcOrd="5" destOrd="0" presId="urn:microsoft.com/office/officeart/2016/7/layout/HorizontalActionList"/>
    <dgm:cxn modelId="{1C76AF70-B17A-4FBB-900B-F55C92BFA9C8}" type="presParOf" srcId="{B59CAB0A-B180-40E3-8FFD-A0BBFEFB5B78}" destId="{AACEE636-3CD1-4F1F-B1F9-0696A9F1A934}" srcOrd="6" destOrd="0" presId="urn:microsoft.com/office/officeart/2016/7/layout/HorizontalActionList"/>
    <dgm:cxn modelId="{EE1E33AD-9953-403B-A076-6B475610E5BE}" type="presParOf" srcId="{AACEE636-3CD1-4F1F-B1F9-0696A9F1A934}" destId="{EC58C15B-5FB9-4153-8583-B5F7CBD11E5E}" srcOrd="0" destOrd="0" presId="urn:microsoft.com/office/officeart/2016/7/layout/HorizontalActionList"/>
    <dgm:cxn modelId="{809C5836-DC24-4845-8CA9-33218D9ADEFE}" type="presParOf" srcId="{AACEE636-3CD1-4F1F-B1F9-0696A9F1A934}" destId="{58651E35-F6BA-4DE4-BD89-0AF82F2432B3}" srcOrd="1" destOrd="0" presId="urn:microsoft.com/office/officeart/2016/7/layout/HorizontalActionList"/>
    <dgm:cxn modelId="{00F34B5D-A855-44F9-AD6D-08C8A99F6932}" type="presParOf" srcId="{B59CAB0A-B180-40E3-8FFD-A0BBFEFB5B78}" destId="{73834051-3234-49C2-AD38-9F52527D73CE}" srcOrd="7" destOrd="0" presId="urn:microsoft.com/office/officeart/2016/7/layout/HorizontalActionList"/>
    <dgm:cxn modelId="{43D2A15B-05EB-4587-9743-A3D4C95167A8}" type="presParOf" srcId="{B59CAB0A-B180-40E3-8FFD-A0BBFEFB5B78}" destId="{F78E3BDC-B3FD-4B0B-A443-955D3FF1EC48}" srcOrd="8" destOrd="0" presId="urn:microsoft.com/office/officeart/2016/7/layout/HorizontalActionList"/>
    <dgm:cxn modelId="{9A68D326-D0F1-48FC-90FA-60FA83A6B0F1}" type="presParOf" srcId="{F78E3BDC-B3FD-4B0B-A443-955D3FF1EC48}" destId="{AE39BF08-64DD-4A19-BCEE-FBBC3D1BFD60}" srcOrd="0" destOrd="0" presId="urn:microsoft.com/office/officeart/2016/7/layout/HorizontalActionList"/>
    <dgm:cxn modelId="{510547A2-DBCA-4DEA-86A6-E988242E2B5D}" type="presParOf" srcId="{F78E3BDC-B3FD-4B0B-A443-955D3FF1EC48}" destId="{4DF014A6-3A80-4315-8439-FB7E77D98522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1411E-EB87-488C-ADFA-B8B4B053FEF0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C4EA1-CE00-4B8B-AC7D-F6D2C7B382B4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4F10A-B43F-4441-BAC8-E4CA6FCB7755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Directional Light</a:t>
          </a:r>
        </a:p>
      </dsp:txBody>
      <dsp:txXfrm>
        <a:off x="1797316" y="665"/>
        <a:ext cx="4492909" cy="1556118"/>
      </dsp:txXfrm>
    </dsp:sp>
    <dsp:sp modelId="{076BF18C-4919-4FA6-A775-99F4B146A0F5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22E6D-45B4-4F6D-A430-D91BB0F2BAD9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A5C18-16E0-43A1-AD0F-2FF54414338D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Point Light</a:t>
          </a:r>
        </a:p>
      </dsp:txBody>
      <dsp:txXfrm>
        <a:off x="1797316" y="1945813"/>
        <a:ext cx="4492909" cy="1556118"/>
      </dsp:txXfrm>
    </dsp:sp>
    <dsp:sp modelId="{9DB37B4E-598B-4E4C-9602-51394F0B90F5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5102B-8A4C-4418-BA65-84CD54D81DF8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8CCD-9264-4BD9-9D7C-88CC0B5E9430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Spotlight</a:t>
          </a:r>
        </a:p>
      </dsp:txBody>
      <dsp:txXfrm>
        <a:off x="1797316" y="3890961"/>
        <a:ext cx="4492909" cy="1556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0A1D0-61DB-4EE8-961B-C13F3DD57893}">
      <dsp:nvSpPr>
        <dsp:cNvPr id="0" name=""/>
        <dsp:cNvSpPr/>
      </dsp:nvSpPr>
      <dsp:spPr>
        <a:xfrm>
          <a:off x="16913" y="43692"/>
          <a:ext cx="703682" cy="691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CF5ED-F55B-471D-B810-7ABD983D508C}">
      <dsp:nvSpPr>
        <dsp:cNvPr id="0" name=""/>
        <dsp:cNvSpPr/>
      </dsp:nvSpPr>
      <dsp:spPr>
        <a:xfrm>
          <a:off x="16913" y="933290"/>
          <a:ext cx="2010520" cy="834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Simulating Sunlight</a:t>
          </a:r>
        </a:p>
      </dsp:txBody>
      <dsp:txXfrm>
        <a:off x="16913" y="933290"/>
        <a:ext cx="2010520" cy="834045"/>
      </dsp:txXfrm>
    </dsp:sp>
    <dsp:sp modelId="{EA57B093-A719-4E1E-84B5-8795C09F453A}">
      <dsp:nvSpPr>
        <dsp:cNvPr id="0" name=""/>
        <dsp:cNvSpPr/>
      </dsp:nvSpPr>
      <dsp:spPr>
        <a:xfrm>
          <a:off x="16913" y="1859579"/>
          <a:ext cx="2010520" cy="27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creating outdoor environments, especially daytime scenes, directional lights are ideal for simulating the sun’s lighting because sunlight can be approximated as parallel rays.</a:t>
          </a:r>
        </a:p>
      </dsp:txBody>
      <dsp:txXfrm>
        <a:off x="16913" y="1859579"/>
        <a:ext cx="2010520" cy="2796318"/>
      </dsp:txXfrm>
    </dsp:sp>
    <dsp:sp modelId="{7C6ACF49-637F-404E-A652-86B5EBE5956B}">
      <dsp:nvSpPr>
        <dsp:cNvPr id="0" name=""/>
        <dsp:cNvSpPr/>
      </dsp:nvSpPr>
      <dsp:spPr>
        <a:xfrm>
          <a:off x="2379275" y="43692"/>
          <a:ext cx="703682" cy="691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4E765-6655-43C6-A846-EC6C37F38CD8}">
      <dsp:nvSpPr>
        <dsp:cNvPr id="0" name=""/>
        <dsp:cNvSpPr/>
      </dsp:nvSpPr>
      <dsp:spPr>
        <a:xfrm>
          <a:off x="2379275" y="933290"/>
          <a:ext cx="2010520" cy="834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Large-Scale Scenes</a:t>
          </a:r>
        </a:p>
      </dsp:txBody>
      <dsp:txXfrm>
        <a:off x="2379275" y="933290"/>
        <a:ext cx="2010520" cy="834045"/>
      </dsp:txXfrm>
    </dsp:sp>
    <dsp:sp modelId="{028557C7-233B-4F21-9252-D188CD0854D3}">
      <dsp:nvSpPr>
        <dsp:cNvPr id="0" name=""/>
        <dsp:cNvSpPr/>
      </dsp:nvSpPr>
      <dsp:spPr>
        <a:xfrm>
          <a:off x="2379275" y="1859579"/>
          <a:ext cx="2010520" cy="27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large open-world environments or wide outdoor scenes where the </a:t>
          </a:r>
          <a:r>
            <a:rPr lang="en-US" sz="1600" kern="1200" dirty="0">
              <a:solidFill>
                <a:srgbClr val="FFFF00"/>
              </a:solidFill>
            </a:rPr>
            <a:t>light source needs to affect all objects </a:t>
          </a:r>
          <a:r>
            <a:rPr lang="en-US" sz="1600" kern="1200" dirty="0"/>
            <a:t>equally, directional light is perfect since its rays affect all objects uniformly, regardless of their location.</a:t>
          </a:r>
        </a:p>
      </dsp:txBody>
      <dsp:txXfrm>
        <a:off x="2379275" y="1859579"/>
        <a:ext cx="2010520" cy="2796318"/>
      </dsp:txXfrm>
    </dsp:sp>
    <dsp:sp modelId="{4A8346A8-67D6-41F8-87E5-419D2779DDB2}">
      <dsp:nvSpPr>
        <dsp:cNvPr id="0" name=""/>
        <dsp:cNvSpPr/>
      </dsp:nvSpPr>
      <dsp:spPr>
        <a:xfrm>
          <a:off x="4741637" y="43692"/>
          <a:ext cx="703682" cy="691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E6C9B-B77A-470E-8CDC-BB349D29BBD1}">
      <dsp:nvSpPr>
        <dsp:cNvPr id="0" name=""/>
        <dsp:cNvSpPr/>
      </dsp:nvSpPr>
      <dsp:spPr>
        <a:xfrm>
          <a:off x="4741637" y="933290"/>
          <a:ext cx="2010520" cy="834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Consistent Lighting Across the Scene</a:t>
          </a:r>
        </a:p>
      </dsp:txBody>
      <dsp:txXfrm>
        <a:off x="4741637" y="933290"/>
        <a:ext cx="2010520" cy="834045"/>
      </dsp:txXfrm>
    </dsp:sp>
    <dsp:sp modelId="{58295B5F-4573-4EBE-BB90-4ED5D750C33E}">
      <dsp:nvSpPr>
        <dsp:cNvPr id="0" name=""/>
        <dsp:cNvSpPr/>
      </dsp:nvSpPr>
      <dsp:spPr>
        <a:xfrm>
          <a:off x="4741637" y="1859579"/>
          <a:ext cx="2010520" cy="27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you need consistent lighting across a scene (e.g., </a:t>
          </a:r>
          <a:r>
            <a:rPr lang="en-US" sz="1600" kern="1200" dirty="0">
              <a:solidFill>
                <a:srgbClr val="FFFF00"/>
              </a:solidFill>
            </a:rPr>
            <a:t>lighting a large group of objects or landscapes uniformly</a:t>
          </a:r>
          <a:r>
            <a:rPr lang="en-US" sz="1600" kern="1200" dirty="0"/>
            <a:t>), directional light provides this without requiring a specific position for the light source.</a:t>
          </a:r>
        </a:p>
      </dsp:txBody>
      <dsp:txXfrm>
        <a:off x="4741637" y="1859579"/>
        <a:ext cx="2010520" cy="2796318"/>
      </dsp:txXfrm>
    </dsp:sp>
    <dsp:sp modelId="{1C05B275-7888-4A3C-A197-5E10915E577D}">
      <dsp:nvSpPr>
        <dsp:cNvPr id="0" name=""/>
        <dsp:cNvSpPr/>
      </dsp:nvSpPr>
      <dsp:spPr>
        <a:xfrm>
          <a:off x="7103998" y="43692"/>
          <a:ext cx="703682" cy="691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CAB1A-A722-47D8-9BA3-403903FC8A9F}">
      <dsp:nvSpPr>
        <dsp:cNvPr id="0" name=""/>
        <dsp:cNvSpPr/>
      </dsp:nvSpPr>
      <dsp:spPr>
        <a:xfrm>
          <a:off x="7103998" y="933290"/>
          <a:ext cx="2010520" cy="834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Ignoring Light Position</a:t>
          </a:r>
        </a:p>
      </dsp:txBody>
      <dsp:txXfrm>
        <a:off x="7103998" y="933290"/>
        <a:ext cx="2010520" cy="834045"/>
      </dsp:txXfrm>
    </dsp:sp>
    <dsp:sp modelId="{225A3966-0467-41FF-8F24-B1AC57E019CF}">
      <dsp:nvSpPr>
        <dsp:cNvPr id="0" name=""/>
        <dsp:cNvSpPr/>
      </dsp:nvSpPr>
      <dsp:spPr>
        <a:xfrm>
          <a:off x="7103998" y="1859579"/>
          <a:ext cx="2010520" cy="27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the exact position of the light source doesn’t matter and only the direction of light is important, </a:t>
          </a:r>
          <a:r>
            <a:rPr lang="en-US" sz="1600" kern="1200" dirty="0">
              <a:solidFill>
                <a:srgbClr val="FFFF00"/>
              </a:solidFill>
            </a:rPr>
            <a:t>directional light simplifies the setup </a:t>
          </a:r>
          <a:r>
            <a:rPr lang="en-US" sz="1600" kern="1200" dirty="0"/>
            <a:t>by focusing on the direction rather than the location.</a:t>
          </a:r>
        </a:p>
      </dsp:txBody>
      <dsp:txXfrm>
        <a:off x="7103998" y="1859579"/>
        <a:ext cx="2010520" cy="2796318"/>
      </dsp:txXfrm>
    </dsp:sp>
    <dsp:sp modelId="{FAF9A804-7E75-49D8-9A01-C8E287FE9015}">
      <dsp:nvSpPr>
        <dsp:cNvPr id="0" name=""/>
        <dsp:cNvSpPr/>
      </dsp:nvSpPr>
      <dsp:spPr>
        <a:xfrm>
          <a:off x="9466360" y="43692"/>
          <a:ext cx="703682" cy="6912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D54D0-FFCF-4190-8B3D-91FAA494C676}">
      <dsp:nvSpPr>
        <dsp:cNvPr id="0" name=""/>
        <dsp:cNvSpPr/>
      </dsp:nvSpPr>
      <dsp:spPr>
        <a:xfrm>
          <a:off x="9466360" y="933290"/>
          <a:ext cx="2010520" cy="834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Efficient Lighting for Large Surfaces</a:t>
          </a:r>
        </a:p>
      </dsp:txBody>
      <dsp:txXfrm>
        <a:off x="9466360" y="933290"/>
        <a:ext cx="2010520" cy="834045"/>
      </dsp:txXfrm>
    </dsp:sp>
    <dsp:sp modelId="{B1400DD1-2A2F-4328-BABD-37ABB136BF6A}">
      <dsp:nvSpPr>
        <dsp:cNvPr id="0" name=""/>
        <dsp:cNvSpPr/>
      </dsp:nvSpPr>
      <dsp:spPr>
        <a:xfrm>
          <a:off x="9466360" y="1859579"/>
          <a:ext cx="2010520" cy="27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environments that span a wide area, </a:t>
          </a:r>
          <a:r>
            <a:rPr lang="en-US" sz="1600" kern="1200" dirty="0">
              <a:solidFill>
                <a:srgbClr val="FFFF00"/>
              </a:solidFill>
            </a:rPr>
            <a:t>directional lights provide efficient and simple lighting without the complexity of adjusting for distance attenuation </a:t>
          </a:r>
          <a:r>
            <a:rPr lang="en-US" sz="1600" kern="1200" dirty="0"/>
            <a:t>(as with point lights).</a:t>
          </a:r>
        </a:p>
      </dsp:txBody>
      <dsp:txXfrm>
        <a:off x="9466360" y="1859579"/>
        <a:ext cx="2010520" cy="2796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517E0-2F62-41DC-BAE6-4E98FFECD9FB}">
      <dsp:nvSpPr>
        <dsp:cNvPr id="0" name=""/>
        <dsp:cNvSpPr/>
      </dsp:nvSpPr>
      <dsp:spPr>
        <a:xfrm>
          <a:off x="15788" y="843419"/>
          <a:ext cx="2223224" cy="6669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84" tIns="175684" rIns="175684" bIns="17568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Point Lights for Local Illumination</a:t>
          </a:r>
        </a:p>
      </dsp:txBody>
      <dsp:txXfrm>
        <a:off x="15788" y="843419"/>
        <a:ext cx="2223224" cy="666967"/>
      </dsp:txXfrm>
    </dsp:sp>
    <dsp:sp modelId="{0B523CD1-D5A7-4746-AE49-B9DB1FB03B8D}">
      <dsp:nvSpPr>
        <dsp:cNvPr id="0" name=""/>
        <dsp:cNvSpPr/>
      </dsp:nvSpPr>
      <dsp:spPr>
        <a:xfrm>
          <a:off x="15788" y="1510386"/>
          <a:ext cx="2223224" cy="281361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05" tIns="219605" rIns="219605" bIns="21960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Point lights are </a:t>
          </a:r>
          <a:r>
            <a:rPr lang="en-US" sz="1400" b="1" kern="1200" dirty="0"/>
            <a:t>ideal for illuminating specific areas </a:t>
          </a:r>
          <a:r>
            <a:rPr lang="en-US" sz="1400" kern="1200" dirty="0"/>
            <a:t>in a scene. They have a fixed position and emit light in all directions, like a light bulb or torch.</a:t>
          </a:r>
        </a:p>
      </dsp:txBody>
      <dsp:txXfrm>
        <a:off x="15788" y="1510386"/>
        <a:ext cx="2223224" cy="2813617"/>
      </dsp:txXfrm>
    </dsp:sp>
    <dsp:sp modelId="{838F871B-2FC9-420A-A324-5874932275F1}">
      <dsp:nvSpPr>
        <dsp:cNvPr id="0" name=""/>
        <dsp:cNvSpPr/>
      </dsp:nvSpPr>
      <dsp:spPr>
        <a:xfrm>
          <a:off x="2346802" y="843419"/>
          <a:ext cx="2223224" cy="6669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84" tIns="175684" rIns="175684" bIns="1756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Light Attenuation</a:t>
          </a:r>
        </a:p>
      </dsp:txBody>
      <dsp:txXfrm>
        <a:off x="2346802" y="843419"/>
        <a:ext cx="2223224" cy="666967"/>
      </dsp:txXfrm>
    </dsp:sp>
    <dsp:sp modelId="{0A1710D2-3C43-4AD2-BC11-FCA1724BB5BE}">
      <dsp:nvSpPr>
        <dsp:cNvPr id="0" name=""/>
        <dsp:cNvSpPr/>
      </dsp:nvSpPr>
      <dsp:spPr>
        <a:xfrm>
          <a:off x="2346802" y="1510386"/>
          <a:ext cx="2223224" cy="281361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05" tIns="219605" rIns="219605" bIns="21960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Point lights are designed to have their </a:t>
          </a:r>
          <a:r>
            <a:rPr lang="en-US" sz="1400" b="1" kern="1200" dirty="0"/>
            <a:t>intensity fade out over distance</a:t>
          </a:r>
          <a:r>
            <a:rPr lang="en-US" sz="1400" kern="1200" dirty="0"/>
            <a:t>, mimicking real-world light behavior. Without attenuation, distant objects appear as bright as those near the light source, which looks unrealistic.</a:t>
          </a:r>
        </a:p>
      </dsp:txBody>
      <dsp:txXfrm>
        <a:off x="2346802" y="1510386"/>
        <a:ext cx="2223224" cy="2813617"/>
      </dsp:txXfrm>
    </dsp:sp>
    <dsp:sp modelId="{497AEAF9-DE04-4AEC-9724-DCC5ADE2ECCE}">
      <dsp:nvSpPr>
        <dsp:cNvPr id="0" name=""/>
        <dsp:cNvSpPr/>
      </dsp:nvSpPr>
      <dsp:spPr>
        <a:xfrm>
          <a:off x="4677815" y="843419"/>
          <a:ext cx="2223224" cy="6669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84" tIns="175684" rIns="175684" bIns="1756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Previous Setup (No Attenuation)</a:t>
          </a:r>
        </a:p>
      </dsp:txBody>
      <dsp:txXfrm>
        <a:off x="4677815" y="843419"/>
        <a:ext cx="2223224" cy="666967"/>
      </dsp:txXfrm>
    </dsp:sp>
    <dsp:sp modelId="{CEC2A049-09CB-4645-A871-CD4239EE3D35}">
      <dsp:nvSpPr>
        <dsp:cNvPr id="0" name=""/>
        <dsp:cNvSpPr/>
      </dsp:nvSpPr>
      <dsp:spPr>
        <a:xfrm>
          <a:off x="4677815" y="1510386"/>
          <a:ext cx="2223224" cy="281361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05" tIns="219605" rIns="219605" bIns="21960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earlier examples, the point light had no fading, causing all objects in the scene to be illuminated equally, regardless of distance from the light source.</a:t>
          </a:r>
        </a:p>
      </dsp:txBody>
      <dsp:txXfrm>
        <a:off x="4677815" y="1510386"/>
        <a:ext cx="2223224" cy="2813617"/>
      </dsp:txXfrm>
    </dsp:sp>
    <dsp:sp modelId="{EC58C15B-5FB9-4153-8583-B5F7CBD11E5E}">
      <dsp:nvSpPr>
        <dsp:cNvPr id="0" name=""/>
        <dsp:cNvSpPr/>
      </dsp:nvSpPr>
      <dsp:spPr>
        <a:xfrm>
          <a:off x="7008829" y="843419"/>
          <a:ext cx="2223224" cy="666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84" tIns="175684" rIns="175684" bIns="1756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>
                  <a:lumMod val="95000"/>
                  <a:lumOff val="5000"/>
                </a:schemeClr>
              </a:solidFill>
            </a:rPr>
            <a:t>Realistic Lighting</a:t>
          </a:r>
        </a:p>
      </dsp:txBody>
      <dsp:txXfrm>
        <a:off x="7008829" y="843419"/>
        <a:ext cx="2223224" cy="666967"/>
      </dsp:txXfrm>
    </dsp:sp>
    <dsp:sp modelId="{58651E35-F6BA-4DE4-BD89-0AF82F2432B3}">
      <dsp:nvSpPr>
        <dsp:cNvPr id="0" name=""/>
        <dsp:cNvSpPr/>
      </dsp:nvSpPr>
      <dsp:spPr>
        <a:xfrm>
          <a:off x="7008829" y="1510386"/>
          <a:ext cx="2223224" cy="281361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05" tIns="219605" rIns="219605" bIns="21960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more realistic effects, point lights should </a:t>
          </a:r>
          <a:r>
            <a:rPr lang="en-US" sz="1400" b="1" kern="1200" dirty="0"/>
            <a:t>gradually reduce their intensity with distance</a:t>
          </a:r>
          <a:r>
            <a:rPr lang="en-US" sz="1400" kern="1200" dirty="0"/>
            <a:t>, so that nearby objects are brightly lit while distant ones are dimmer, </a:t>
          </a:r>
          <a:r>
            <a:rPr lang="en-US" sz="1400" b="1" kern="1200" dirty="0"/>
            <a:t>simulating real-world light falloff.</a:t>
          </a:r>
        </a:p>
      </dsp:txBody>
      <dsp:txXfrm>
        <a:off x="7008829" y="1510386"/>
        <a:ext cx="2223224" cy="2813617"/>
      </dsp:txXfrm>
    </dsp:sp>
    <dsp:sp modelId="{AE39BF08-64DD-4A19-BCEE-FBBC3D1BFD60}">
      <dsp:nvSpPr>
        <dsp:cNvPr id="0" name=""/>
        <dsp:cNvSpPr/>
      </dsp:nvSpPr>
      <dsp:spPr>
        <a:xfrm>
          <a:off x="9339842" y="843419"/>
          <a:ext cx="2223224" cy="6669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684" tIns="175684" rIns="175684" bIns="1756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Application in 3D Scenes</a:t>
          </a:r>
        </a:p>
      </dsp:txBody>
      <dsp:txXfrm>
        <a:off x="9339842" y="843419"/>
        <a:ext cx="2223224" cy="666967"/>
      </dsp:txXfrm>
    </dsp:sp>
    <dsp:sp modelId="{4DF014A6-3A80-4315-8439-FB7E77D98522}">
      <dsp:nvSpPr>
        <dsp:cNvPr id="0" name=""/>
        <dsp:cNvSpPr/>
      </dsp:nvSpPr>
      <dsp:spPr>
        <a:xfrm>
          <a:off x="9339842" y="1510386"/>
          <a:ext cx="2223224" cy="281361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05" tIns="219605" rIns="219605" bIns="219605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When adding multiple objects to a scene, </a:t>
          </a:r>
          <a:r>
            <a:rPr lang="en-US" sz="1400" b="1" kern="1200" dirty="0"/>
            <a:t>point lights should focus on illuminating areas close to the light source</a:t>
          </a:r>
          <a:r>
            <a:rPr lang="en-US" sz="1400" kern="1200" dirty="0"/>
            <a:t>, not the entire scene equally.</a:t>
          </a:r>
        </a:p>
      </dsp:txBody>
      <dsp:txXfrm>
        <a:off x="9339842" y="1510386"/>
        <a:ext cx="2223224" cy="2813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8156C-3FA8-4F11-840B-ABC133ED793B}" type="datetimeFigureOut">
              <a:rPr lang="th-TH" smtClean="0"/>
              <a:t>26/10/67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D0C97-E319-4E30-A99D-1EC3E0FB635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04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762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go through 3 light sources.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291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  <a:p>
            <a:r>
              <a:rPr lang="en-US" dirty="0"/>
              <a:t>1. parallel</a:t>
            </a:r>
          </a:p>
          <a:p>
            <a:r>
              <a:rPr lang="en-US" dirty="0"/>
              <a:t>2. A single direction</a:t>
            </a:r>
          </a:p>
          <a:p>
            <a:r>
              <a:rPr lang="en-US" dirty="0"/>
              <a:t>3. Consistent across objects in the scene.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180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negation depends on how we set the direction inward or outward.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127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containers randomly distributed in the scene lit up with directional light.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57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Directional lights</a:t>
            </a:r>
            <a:r>
              <a:rPr lang="en-US" dirty="0"/>
              <a:t> are best used when you want to simulate a distant, uniform light source that illuminates an entire scene evenly.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561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372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speed up the computation, we compare the cosine values instead of the angles.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399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D0C97-E319-4E30-A99D-1EC3E0FB6353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342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9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6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45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0034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2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48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19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28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9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9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2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1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5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5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6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79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ring Lights">
            <a:extLst>
              <a:ext uri="{FF2B5EF4-FFF2-40B4-BE49-F238E27FC236}">
                <a16:creationId xmlns:a16="http://schemas.microsoft.com/office/drawing/2014/main" id="{D671B0B4-7E26-32C1-DF21-6632EA30C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039F2-4BE7-1134-A494-E194C07E8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657108" cy="28324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Lights</a:t>
            </a:r>
            <a:endParaRPr lang="th-TH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9E1BB-6D0A-51BA-CDED-C916FD97D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3686175"/>
            <a:ext cx="4122138" cy="21390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Lecturer : Tanaboon Tongbuasirilai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Course : ICCS404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Week 6 : Light and color</a:t>
            </a:r>
            <a:endParaRPr lang="th-TH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EF0C-B134-E298-CC2B-97DDF47B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of attenuation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9238E-771D-31E8-DD49-4DAD7084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86" y="2564591"/>
            <a:ext cx="9952361" cy="35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2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1321E4-351D-789A-E432-FE72C3BC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72" y="1133060"/>
            <a:ext cx="3769486" cy="295673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Quadratic Attenuation term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32301-4726-4BC7-A053-C83570C6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533E5-9750-4E88-96EA-897A0D703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1">
            <a:extLst>
              <a:ext uri="{FF2B5EF4-FFF2-40B4-BE49-F238E27FC236}">
                <a16:creationId xmlns:a16="http://schemas.microsoft.com/office/drawing/2014/main" id="{F41BBC71-7D18-4156-8DE4-06F1CB298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4199-2FA2-9AE6-B0E3-1CD0080F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3"/>
          <a:stretch/>
        </p:blipFill>
        <p:spPr>
          <a:xfrm>
            <a:off x="1293000" y="1286928"/>
            <a:ext cx="5339490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51303-3C0B-E16F-F5AD-D91DAFE6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Linear Attenuation </a:t>
            </a:r>
            <a:br>
              <a:rPr lang="en-US" sz="3600" dirty="0"/>
            </a:br>
            <a:r>
              <a:rPr lang="en-US" sz="3600" dirty="0"/>
              <a:t>term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32301-4726-4BC7-A053-C83570C6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533E5-9750-4E88-96EA-897A0D703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1">
            <a:extLst>
              <a:ext uri="{FF2B5EF4-FFF2-40B4-BE49-F238E27FC236}">
                <a16:creationId xmlns:a16="http://schemas.microsoft.com/office/drawing/2014/main" id="{F41BBC71-7D18-4156-8DE4-06F1CB298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FA286D-52F2-ABBC-855B-8B99D95D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9" r="2" b="2"/>
          <a:stretch/>
        </p:blipFill>
        <p:spPr>
          <a:xfrm>
            <a:off x="1293000" y="1286928"/>
            <a:ext cx="5339490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38FC-C84C-3790-6058-A9143CC2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3400"/>
              <a:t>Light attenuation</a:t>
            </a:r>
            <a:endParaRPr lang="th-TH" sz="3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78D9-E4B1-8A3E-6583-CE75858B7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59488"/>
            <a:ext cx="7410732" cy="641143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Attenuation</a:t>
            </a:r>
          </a:p>
          <a:p>
            <a:pPr lvl="1"/>
            <a:r>
              <a:rPr lang="en-US" sz="1700" dirty="0"/>
              <a:t>Attenuation refers to the reduction of light intensity as it travels over distance.</a:t>
            </a:r>
          </a:p>
          <a:p>
            <a:r>
              <a:rPr lang="en-US" sz="1700" dirty="0">
                <a:solidFill>
                  <a:srgbClr val="FFFF00"/>
                </a:solidFill>
              </a:rPr>
              <a:t>Linear Attenuation</a:t>
            </a:r>
          </a:p>
          <a:p>
            <a:pPr lvl="1"/>
            <a:r>
              <a:rPr lang="en-US" sz="1700" dirty="0"/>
              <a:t>A simple linear equation can reduce light intensity over distance, but this approach often appears unrealistic.</a:t>
            </a:r>
          </a:p>
          <a:p>
            <a:r>
              <a:rPr lang="en-US" sz="1700" dirty="0">
                <a:solidFill>
                  <a:srgbClr val="FFFF00"/>
                </a:solidFill>
              </a:rPr>
              <a:t>Real-World Light Behavior</a:t>
            </a:r>
          </a:p>
          <a:p>
            <a:pPr lvl="1"/>
            <a:r>
              <a:rPr lang="en-US" sz="1700" dirty="0"/>
              <a:t>In reality, light remains bright at close range, loses intensity quickly at a distance, and then slowly diminishes over longer distances.</a:t>
            </a:r>
          </a:p>
          <a:p>
            <a:r>
              <a:rPr lang="en-US" sz="1700" dirty="0">
                <a:solidFill>
                  <a:srgbClr val="FFFF00"/>
                </a:solidFill>
              </a:rPr>
              <a:t>Quadratic Attenuation</a:t>
            </a:r>
          </a:p>
          <a:p>
            <a:pPr lvl="1"/>
            <a:r>
              <a:rPr lang="en-US" sz="1700" dirty="0"/>
              <a:t>A quadratic attenuation model better mimics real-world lighting. The light intensity decreases at a linear rate initially, then drops off more rapidly as distance increases.</a:t>
            </a:r>
          </a:p>
          <a:p>
            <a:r>
              <a:rPr lang="en-US" sz="1700" dirty="0">
                <a:solidFill>
                  <a:srgbClr val="FFFF00"/>
                </a:solidFill>
              </a:rPr>
              <a:t>Desired Effect</a:t>
            </a:r>
          </a:p>
          <a:p>
            <a:pPr lvl="1"/>
            <a:r>
              <a:rPr lang="en-US" sz="1700" dirty="0"/>
              <a:t>The quadratic formula creates a realistic effect where light is intense when close but fades naturally over distance, eventually reaching zero intensity.</a:t>
            </a:r>
            <a:endParaRPr lang="th-TH" sz="1700" dirty="0"/>
          </a:p>
        </p:txBody>
      </p:sp>
    </p:spTree>
    <p:extLst>
      <p:ext uri="{BB962C8B-B14F-4D97-AF65-F5344CB8AC3E}">
        <p14:creationId xmlns:p14="http://schemas.microsoft.com/office/powerpoint/2010/main" val="11416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1BAED-EBF1-152B-578B-F752C24A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Light intensity over distance</a:t>
            </a:r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9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CC9C0A-84F6-6C13-2D8B-873544CE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00" y="1913920"/>
            <a:ext cx="5339490" cy="30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4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AD3F-7103-7A2A-5994-36D589D1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98" y="5299157"/>
            <a:ext cx="10660912" cy="1293028"/>
          </a:xfrm>
        </p:spPr>
        <p:txBody>
          <a:bodyPr/>
          <a:lstStyle/>
          <a:p>
            <a:r>
              <a:rPr lang="en-US" dirty="0"/>
              <a:t>Implementing light attenuation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3C06D-C41E-4809-5736-F2AFE312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90" y="114379"/>
            <a:ext cx="1838582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5FEDD-E5F8-AC28-B4D8-2ED90379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70" y="114379"/>
            <a:ext cx="9240540" cy="49727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8AE4B6-6224-84C6-99A7-C420E46877BC}"/>
              </a:ext>
            </a:extLst>
          </p:cNvPr>
          <p:cNvSpPr/>
          <p:nvPr/>
        </p:nvSpPr>
        <p:spPr>
          <a:xfrm>
            <a:off x="808074" y="1244009"/>
            <a:ext cx="1360968" cy="701749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D4B93A-B463-0AE7-5F45-11C0CD3E420F}"/>
              </a:ext>
            </a:extLst>
          </p:cNvPr>
          <p:cNvSpPr/>
          <p:nvPr/>
        </p:nvSpPr>
        <p:spPr>
          <a:xfrm>
            <a:off x="2757376" y="3693042"/>
            <a:ext cx="2165498" cy="701749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EEA50E-8D89-CF1E-A38F-E9C94CA8834A}"/>
              </a:ext>
            </a:extLst>
          </p:cNvPr>
          <p:cNvSpPr/>
          <p:nvPr/>
        </p:nvSpPr>
        <p:spPr>
          <a:xfrm>
            <a:off x="2757375" y="3062177"/>
            <a:ext cx="8978735" cy="609599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462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411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CCFD-45EF-2F9C-E443-A7B6E34B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</a:t>
            </a:r>
          </a:p>
        </p:txBody>
      </p:sp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8" name="Rectangle 4117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9633F8-8A95-B986-D099-9236DA20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1284580"/>
            <a:ext cx="5475672" cy="42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D11FA-5B3E-70F6-3AE2-12D70ED41DF9}"/>
              </a:ext>
            </a:extLst>
          </p:cNvPr>
          <p:cNvSpPr txBox="1"/>
          <p:nvPr/>
        </p:nvSpPr>
        <p:spPr>
          <a:xfrm>
            <a:off x="7620828" y="6457890"/>
            <a:ext cx="434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https://learnopengl.com/code_viewer_gh.php?code=src/2.lighting/5.2.light_casters_point/light_casters_point.cpp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379185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1827-1676-B221-C804-B00FE5CD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191" y="126836"/>
            <a:ext cx="8610600" cy="1293028"/>
          </a:xfrm>
        </p:spPr>
        <p:txBody>
          <a:bodyPr/>
          <a:lstStyle/>
          <a:p>
            <a:r>
              <a:rPr lang="en-US" dirty="0"/>
              <a:t>spotlight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D91B5-A126-4EA9-CB83-B022417F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16" y="1253770"/>
            <a:ext cx="8610600" cy="5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7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9B5EA-BC12-EBF5-375A-3C74588F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Setup a flashlight (spotlight)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C61E-26FC-C283-235D-3A942D65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00" y="643464"/>
            <a:ext cx="4052408" cy="5566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6E123-A067-5CE0-C7A5-A71CAB98A11C}"/>
              </a:ext>
            </a:extLst>
          </p:cNvPr>
          <p:cNvSpPr txBox="1"/>
          <p:nvPr/>
        </p:nvSpPr>
        <p:spPr>
          <a:xfrm>
            <a:off x="1605855" y="6330176"/>
            <a:ext cx="380424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flashlight also has attenuation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70F47-95C0-2B29-A2EC-DA456EA36689}"/>
              </a:ext>
            </a:extLst>
          </p:cNvPr>
          <p:cNvSpPr/>
          <p:nvPr/>
        </p:nvSpPr>
        <p:spPr>
          <a:xfrm>
            <a:off x="2062716" y="1935126"/>
            <a:ext cx="3211033" cy="8612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0D9139-F5CC-CD21-6473-7F4C739D7C87}"/>
              </a:ext>
            </a:extLst>
          </p:cNvPr>
          <p:cNvSpPr/>
          <p:nvPr/>
        </p:nvSpPr>
        <p:spPr>
          <a:xfrm>
            <a:off x="2084972" y="4375150"/>
            <a:ext cx="3039922" cy="13549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246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8B0EB-417A-71EC-F959-6FEF6366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25" y="0"/>
            <a:ext cx="9404195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4B8431-1695-5305-D4CA-DD73AC9638EE}"/>
              </a:ext>
            </a:extLst>
          </p:cNvPr>
          <p:cNvSpPr/>
          <p:nvPr/>
        </p:nvSpPr>
        <p:spPr>
          <a:xfrm>
            <a:off x="1871330" y="350874"/>
            <a:ext cx="4082903" cy="340242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877EC8-5CCC-E1D2-9CCE-9F6769CF6DDC}"/>
              </a:ext>
            </a:extLst>
          </p:cNvPr>
          <p:cNvSpPr/>
          <p:nvPr/>
        </p:nvSpPr>
        <p:spPr>
          <a:xfrm>
            <a:off x="1871330" y="825795"/>
            <a:ext cx="4380614" cy="340242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F7243-76E6-9F81-CF35-3C7E11F33B81}"/>
              </a:ext>
            </a:extLst>
          </p:cNvPr>
          <p:cNvSpPr txBox="1"/>
          <p:nvPr/>
        </p:nvSpPr>
        <p:spPr>
          <a:xfrm>
            <a:off x="6485900" y="350874"/>
            <a:ext cx="3677610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Compute a light direction per fragment.</a:t>
            </a:r>
            <a:endParaRPr lang="th-T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DB5A7-E63A-3A41-51C7-B34B666E460D}"/>
              </a:ext>
            </a:extLst>
          </p:cNvPr>
          <p:cNvSpPr txBox="1"/>
          <p:nvPr/>
        </p:nvSpPr>
        <p:spPr>
          <a:xfrm>
            <a:off x="6591149" y="825795"/>
            <a:ext cx="2767104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Find theta – It’s a cosine term.</a:t>
            </a:r>
            <a:endParaRPr lang="th-TH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698BA-82A9-67DE-7208-05D955833126}"/>
              </a:ext>
            </a:extLst>
          </p:cNvPr>
          <p:cNvSpPr txBox="1"/>
          <p:nvPr/>
        </p:nvSpPr>
        <p:spPr>
          <a:xfrm>
            <a:off x="4413139" y="1300716"/>
            <a:ext cx="4448654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Check if the fragment is inside the flashlight area.</a:t>
            </a:r>
            <a:endParaRPr lang="th-TH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1E6BA7-A1B8-7698-C2A5-2F3484C38187}"/>
              </a:ext>
            </a:extLst>
          </p:cNvPr>
          <p:cNvSpPr/>
          <p:nvPr/>
        </p:nvSpPr>
        <p:spPr>
          <a:xfrm>
            <a:off x="1853608" y="1158948"/>
            <a:ext cx="2069806" cy="340242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A21C0A-4887-3F66-E9FD-101B74B96C1E}"/>
              </a:ext>
            </a:extLst>
          </p:cNvPr>
          <p:cNvSpPr/>
          <p:nvPr/>
        </p:nvSpPr>
        <p:spPr>
          <a:xfrm>
            <a:off x="1853607" y="5699051"/>
            <a:ext cx="6620541" cy="988827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24CB8-1E86-6016-DBEF-DAED68C156BC}"/>
              </a:ext>
            </a:extLst>
          </p:cNvPr>
          <p:cNvSpPr txBox="1"/>
          <p:nvPr/>
        </p:nvSpPr>
        <p:spPr>
          <a:xfrm>
            <a:off x="5714856" y="5333433"/>
            <a:ext cx="3836307" cy="3077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If it falls outside, we set it to ambient color.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17475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6282-6238-D0B8-8212-111D66A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80" y="311285"/>
            <a:ext cx="6832600" cy="885217"/>
          </a:xfrm>
        </p:spPr>
        <p:txBody>
          <a:bodyPr>
            <a:normAutofit/>
          </a:bodyPr>
          <a:lstStyle/>
          <a:p>
            <a:r>
              <a:rPr lang="en-US" dirty="0"/>
              <a:t>Sources of lighting</a:t>
            </a:r>
            <a:endParaRPr lang="th-TH" dirty="0"/>
          </a:p>
        </p:txBody>
      </p:sp>
      <p:pic>
        <p:nvPicPr>
          <p:cNvPr id="6" name="Picture 5" descr="A hanging lightbulb">
            <a:extLst>
              <a:ext uri="{FF2B5EF4-FFF2-40B4-BE49-F238E27FC236}">
                <a16:creationId xmlns:a16="http://schemas.microsoft.com/office/drawing/2014/main" id="{F7C86ACC-B4DA-187D-BEAC-7FE70A10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95" r="6883" b="1"/>
          <a:stretch/>
        </p:blipFill>
        <p:spPr>
          <a:xfrm>
            <a:off x="630705" y="746124"/>
            <a:ext cx="3644962" cy="54725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1B88-ABA9-A64E-29B9-D664213E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599" y="1278437"/>
            <a:ext cx="7057957" cy="547255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Single Light Source Limitation </a:t>
            </a:r>
          </a:p>
          <a:p>
            <a:pPr lvl="1"/>
            <a:r>
              <a:rPr lang="en-US" sz="1600" dirty="0"/>
              <a:t>So far, lighting has been from a single point source, but real-world lighting involves multiple types of light sources, each with distinct behaviors.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Light Caster</a:t>
            </a:r>
          </a:p>
          <a:p>
            <a:pPr lvl="1"/>
            <a:r>
              <a:rPr lang="en-US" sz="1600" dirty="0"/>
              <a:t>A light caster is any source of light that illuminates objects in a scene.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Types of Light Casters</a:t>
            </a:r>
          </a:p>
          <a:p>
            <a:pPr lvl="1"/>
            <a:r>
              <a:rPr lang="en-US" sz="1600" dirty="0">
                <a:solidFill>
                  <a:srgbClr val="FFFF00"/>
                </a:solidFill>
              </a:rPr>
              <a:t>Directional Light</a:t>
            </a:r>
            <a:r>
              <a:rPr lang="en-US" sz="1600" dirty="0"/>
              <a:t>: Simulates distant light sources like the sun, casting parallel rays across objects.</a:t>
            </a:r>
          </a:p>
          <a:p>
            <a:pPr lvl="1"/>
            <a:r>
              <a:rPr lang="en-US" sz="1600" dirty="0">
                <a:solidFill>
                  <a:srgbClr val="FFFF00"/>
                </a:solidFill>
              </a:rPr>
              <a:t>Point Light</a:t>
            </a:r>
            <a:r>
              <a:rPr lang="en-US" sz="1600" dirty="0"/>
              <a:t>: Extends the single point light source used earlier, casting light in all directions from a specific point.</a:t>
            </a:r>
          </a:p>
          <a:p>
            <a:pPr lvl="1"/>
            <a:r>
              <a:rPr lang="en-US" sz="1600" dirty="0">
                <a:solidFill>
                  <a:srgbClr val="FFFF00"/>
                </a:solidFill>
              </a:rPr>
              <a:t>Spotlight</a:t>
            </a:r>
            <a:r>
              <a:rPr lang="en-US" sz="1600" dirty="0"/>
              <a:t>: A focused light source that emits light in a cone shape, illuminating only specific areas.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Enriching Environments</a:t>
            </a:r>
          </a:p>
          <a:p>
            <a:pPr lvl="1"/>
            <a:r>
              <a:rPr lang="en-US" sz="1600" dirty="0"/>
              <a:t>Simulating different light types allows for more realistic and dynamic lighting in scenes.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Combining Light Sources</a:t>
            </a:r>
          </a:p>
          <a:p>
            <a:pPr lvl="1"/>
            <a:r>
              <a:rPr lang="en-US" sz="1600" dirty="0"/>
              <a:t>In the next step, different types of lights (directional, point, and spotlights) will be combined into a single scene for more complex lighting setups.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61845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1303-8BBB-51A7-33B0-97892922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the calculation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032E8-561E-6183-DB74-23C06418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4" y="3306018"/>
            <a:ext cx="10786986" cy="11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34C13-8CD3-ABE0-BC9B-5A2ED637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</a:t>
            </a:r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23C5EF-D346-7EF6-3201-2223A727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1284580"/>
            <a:ext cx="5475672" cy="42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905F7-B019-B3B7-DD3B-591E5361C9BD}"/>
              </a:ext>
            </a:extLst>
          </p:cNvPr>
          <p:cNvSpPr txBox="1"/>
          <p:nvPr/>
        </p:nvSpPr>
        <p:spPr>
          <a:xfrm>
            <a:off x="7909063" y="6457890"/>
            <a:ext cx="3938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https://learnopengl.com/code_viewer_gh.php?code=src/2.lighting/5.3.light_casters_spot/light_casters_spot.cpp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180493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59D5-77C3-0317-7EE3-F2B5643A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smoothly-edged spotlight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A24E0-5961-D235-CE5F-C43551B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33" y="3429000"/>
            <a:ext cx="2864432" cy="159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927AE-2E31-5294-0CFB-6EA65CFDF856}"/>
              </a:ext>
            </a:extLst>
          </p:cNvPr>
          <p:cNvSpPr txBox="1"/>
          <p:nvPr/>
        </p:nvSpPr>
        <p:spPr>
          <a:xfrm>
            <a:off x="1852500" y="5447296"/>
            <a:ext cx="2785730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Difference between inner and outer cone.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3380F-B9A8-C712-9D30-674E000CAE4B}"/>
              </a:ext>
            </a:extLst>
          </p:cNvPr>
          <p:cNvSpPr txBox="1"/>
          <p:nvPr/>
        </p:nvSpPr>
        <p:spPr>
          <a:xfrm>
            <a:off x="420284" y="1838920"/>
            <a:ext cx="2864432" cy="9233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angle between fragment and light direction.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E6AB4-DBAB-B84B-74EB-E4901EE7F108}"/>
              </a:ext>
            </a:extLst>
          </p:cNvPr>
          <p:cNvSpPr txBox="1"/>
          <p:nvPr/>
        </p:nvSpPr>
        <p:spPr>
          <a:xfrm>
            <a:off x="3846189" y="2189202"/>
            <a:ext cx="278573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outer cone angle.</a:t>
            </a:r>
            <a:endParaRPr lang="th-TH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2CA127-12BA-E197-0C96-2A33624B0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36" y="2762250"/>
            <a:ext cx="4229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0A4A19F-58D2-0BCF-87AA-E8D93259425D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772240" y="2842509"/>
            <a:ext cx="870466" cy="70994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B7D802E-6095-47F5-A7E4-E7ED362D0388}"/>
              </a:ext>
            </a:extLst>
          </p:cNvPr>
          <p:cNvCxnSpPr>
            <a:stCxn id="8" idx="2"/>
          </p:cNvCxnSpPr>
          <p:nvPr/>
        </p:nvCxnSpPr>
        <p:spPr>
          <a:xfrm rot="5400000">
            <a:off x="3898794" y="2402400"/>
            <a:ext cx="1184126" cy="149639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AE65294-5342-6F1F-69E5-74BFA0C3BBC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2833081" y="5035012"/>
            <a:ext cx="641380" cy="18318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4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E43B6-DACA-547F-E541-ECF9D1B3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Smoothly-edge curve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32301-4726-4BC7-A053-C83570C6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533E5-9750-4E88-96EA-897A0D703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1">
            <a:extLst>
              <a:ext uri="{FF2B5EF4-FFF2-40B4-BE49-F238E27FC236}">
                <a16:creationId xmlns:a16="http://schemas.microsoft.com/office/drawing/2014/main" id="{F41BBC71-7D18-4156-8DE4-06F1CB298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0308A-559E-5CD7-04E8-CDB8029736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3623"/>
          <a:stretch/>
        </p:blipFill>
        <p:spPr>
          <a:xfrm>
            <a:off x="1293000" y="1286928"/>
            <a:ext cx="5339490" cy="42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BBE6C-A6F4-D0E0-48E9-74B7B08D0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50" y="0"/>
            <a:ext cx="10606746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E75C4F-B8EE-9B5F-6E0F-BDCC2438284C}"/>
              </a:ext>
            </a:extLst>
          </p:cNvPr>
          <p:cNvSpPr/>
          <p:nvPr/>
        </p:nvSpPr>
        <p:spPr>
          <a:xfrm>
            <a:off x="1052623" y="3317358"/>
            <a:ext cx="7049386" cy="1435395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0A4CA6-8258-2CFA-9909-3B53037A83F6}"/>
              </a:ext>
            </a:extLst>
          </p:cNvPr>
          <p:cNvSpPr/>
          <p:nvPr/>
        </p:nvSpPr>
        <p:spPr>
          <a:xfrm>
            <a:off x="1141227" y="5337544"/>
            <a:ext cx="2367517" cy="255182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0954-9566-27B1-4382-FD0E8C63D5B7}"/>
              </a:ext>
            </a:extLst>
          </p:cNvPr>
          <p:cNvSpPr txBox="1"/>
          <p:nvPr/>
        </p:nvSpPr>
        <p:spPr>
          <a:xfrm>
            <a:off x="8210989" y="3633825"/>
            <a:ext cx="3448380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 if-else statement needed.</a:t>
            </a:r>
          </a:p>
          <a:p>
            <a:r>
              <a:rPr lang="en-US" dirty="0"/>
              <a:t>The intensity is in range (0,1].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2711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3" name="Picture 718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184" name="Picture 718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6" name="Picture 7185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90EE9E-2B02-EC04-6E29-6021DAAE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203B16-CA79-2B64-C033-EA713A36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6653" y="1081528"/>
            <a:ext cx="6177937" cy="48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4F815-B74F-48DD-D3A5-A2095AD03C03}"/>
              </a:ext>
            </a:extLst>
          </p:cNvPr>
          <p:cNvSpPr txBox="1"/>
          <p:nvPr/>
        </p:nvSpPr>
        <p:spPr>
          <a:xfrm>
            <a:off x="7398768" y="6374388"/>
            <a:ext cx="4319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https://learnopengl.com/code_viewer_gh.php?code=src/2.lighting/5.4.light_casters_spot_soft/light_casters_spot_soft.cpp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415315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A1312-0A2A-5A4C-EE70-12581068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Light sources</a:t>
            </a:r>
            <a:endParaRPr lang="th-TH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D135C8-2061-D286-CAD7-808AF5CD1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54138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70661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6DAED8-7F50-CB09-B35D-F8F71085C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2" y="233363"/>
            <a:ext cx="8867775" cy="5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08B30-939F-701F-4296-3F0D9473CC7D}"/>
              </a:ext>
            </a:extLst>
          </p:cNvPr>
          <p:cNvSpPr txBox="1"/>
          <p:nvPr/>
        </p:nvSpPr>
        <p:spPr>
          <a:xfrm>
            <a:off x="5829300" y="62722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https://medium.com/@althafkhanbecse/title-enlightening-3d-worlds-mastering-lighting-techniques-in-three-js-c860caa8cdcf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30518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E06C-F66B-C2C5-B2DC-5DF693C2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Directional lights</a:t>
            </a:r>
            <a:endParaRPr lang="th-TH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3F4A34-421B-8A28-00E8-7425B504E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58" y="1723197"/>
            <a:ext cx="6355765" cy="487215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Parallel Light Rays</a:t>
            </a:r>
          </a:p>
          <a:p>
            <a:pPr lvl="1"/>
            <a:r>
              <a:rPr lang="en-US" sz="1600" dirty="0"/>
              <a:t>When a light source is far away, its rays are nearly parallel, making it appear as if all light comes from the same direction regardless of object or viewer position.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Directional Light</a:t>
            </a:r>
          </a:p>
          <a:p>
            <a:pPr lvl="1"/>
            <a:r>
              <a:rPr lang="en-US" sz="1600" dirty="0"/>
              <a:t>A directional light models a light source as infinitely far away, with all rays traveling in the same direction.</a:t>
            </a:r>
          </a:p>
          <a:p>
            <a:pPr lvl="1"/>
            <a:r>
              <a:rPr lang="en-US" sz="1600" dirty="0"/>
              <a:t>The light's position is irrelevant, only the direction matters.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Example: The Sun</a:t>
            </a:r>
          </a:p>
          <a:p>
            <a:pPr lvl="1"/>
            <a:r>
              <a:rPr lang="en-US" sz="1600" dirty="0"/>
              <a:t>The sun, while not infinitely distant, can be approximated as a directional light since its rays are effectively parallel in lighting calculations.</a:t>
            </a:r>
          </a:p>
          <a:p>
            <a:r>
              <a:rPr lang="en-US" sz="1600" dirty="0">
                <a:solidFill>
                  <a:srgbClr val="FFFF00"/>
                </a:solidFill>
              </a:rPr>
              <a:t>Consistent Lighting Across Objects</a:t>
            </a:r>
          </a:p>
          <a:p>
            <a:pPr lvl="1"/>
            <a:r>
              <a:rPr lang="en-US" sz="1600" dirty="0"/>
              <a:t>Since all rays are parallel, the light direction remains constant for every object in the scene, leading to similar lighting calculations across the scene.</a:t>
            </a:r>
            <a:endParaRPr lang="th-TH" sz="1600" dirty="0"/>
          </a:p>
        </p:txBody>
      </p:sp>
      <p:pic>
        <p:nvPicPr>
          <p:cNvPr id="19" name="Picture 18" descr="Sunlight passing through">
            <a:extLst>
              <a:ext uri="{FF2B5EF4-FFF2-40B4-BE49-F238E27FC236}">
                <a16:creationId xmlns:a16="http://schemas.microsoft.com/office/drawing/2014/main" id="{999A79C7-3BE9-5532-6E66-F8E8A621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8" r="2" b="2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D7AC-2362-1DAF-900B-41EB2E9C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light direction in the fragment shader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5B782-8B42-B4AE-4E64-ED94EAF0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0" y="1522569"/>
            <a:ext cx="2771328" cy="2283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4F1DE-9284-2B2B-2A4E-1DE3F4F1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974" y="2057400"/>
            <a:ext cx="8302961" cy="459750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02CFA7-2E81-1A22-9A20-F89D57162513}"/>
              </a:ext>
            </a:extLst>
          </p:cNvPr>
          <p:cNvSpPr/>
          <p:nvPr/>
        </p:nvSpPr>
        <p:spPr>
          <a:xfrm>
            <a:off x="1022184" y="2120421"/>
            <a:ext cx="1850065" cy="292395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5CA4F7-8E4D-ACCE-BE66-7A2C745441C6}"/>
              </a:ext>
            </a:extLst>
          </p:cNvPr>
          <p:cNvSpPr/>
          <p:nvPr/>
        </p:nvSpPr>
        <p:spPr>
          <a:xfrm>
            <a:off x="5500577" y="3805683"/>
            <a:ext cx="2739655" cy="270246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F1086-15F7-3642-E10F-EE8BE420733C}"/>
              </a:ext>
            </a:extLst>
          </p:cNvPr>
          <p:cNvSpPr txBox="1"/>
          <p:nvPr/>
        </p:nvSpPr>
        <p:spPr>
          <a:xfrm>
            <a:off x="326065" y="4770188"/>
            <a:ext cx="2846010" cy="13234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Instead of calculating a light direction per fragment, we obtain the directional light direction from the core application.</a:t>
            </a:r>
            <a:endParaRPr lang="th-TH" sz="1600" b="1" dirty="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6D81C3-A599-57C5-B8BC-EC44509D0F4B}"/>
              </a:ext>
            </a:extLst>
          </p:cNvPr>
          <p:cNvSpPr/>
          <p:nvPr/>
        </p:nvSpPr>
        <p:spPr>
          <a:xfrm rot="19314919">
            <a:off x="2807363" y="4070508"/>
            <a:ext cx="1158298" cy="394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86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5EA88-62DB-AC2C-4612-E224A431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</a:t>
            </a: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D8F765-5ABF-1F7C-C14A-653359C1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1284580"/>
            <a:ext cx="5475672" cy="42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44BA9-B1B8-BFB6-8E88-0C8B6C76034C}"/>
              </a:ext>
            </a:extLst>
          </p:cNvPr>
          <p:cNvSpPr txBox="1"/>
          <p:nvPr/>
        </p:nvSpPr>
        <p:spPr>
          <a:xfrm>
            <a:off x="7362411" y="6457890"/>
            <a:ext cx="4673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https://learnopengl.com/code_viewer_gh.php?code=src/2.lighting/5.1.light_casters_directional/light_casters_directional.cpp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255866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3894-DAD5-43EC-925B-CB8E0E9B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When to use a directional light</a:t>
            </a:r>
            <a:endParaRPr lang="th-TH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393CE4-E6F1-6650-9C09-BC59D4899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554797"/>
              </p:ext>
            </p:extLst>
          </p:nvPr>
        </p:nvGraphicFramePr>
        <p:xfrm>
          <a:off x="393405" y="1839433"/>
          <a:ext cx="11493795" cy="4699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48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5D58-8FCD-6FDF-2DE0-D6C2F7CC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862408"/>
          </a:xfrm>
        </p:spPr>
        <p:txBody>
          <a:bodyPr>
            <a:normAutofit/>
          </a:bodyPr>
          <a:lstStyle/>
          <a:p>
            <a:r>
              <a:rPr lang="en-US" dirty="0"/>
              <a:t>Point lights</a:t>
            </a:r>
            <a:endParaRPr lang="th-TH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3BB04C-E76B-53BB-0C98-DD4E44FC9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932932"/>
              </p:ext>
            </p:extLst>
          </p:nvPr>
        </p:nvGraphicFramePr>
        <p:xfrm>
          <a:off x="318977" y="1509823"/>
          <a:ext cx="11578856" cy="516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6221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172</TotalTime>
  <Words>1202</Words>
  <Application>Microsoft Office PowerPoint</Application>
  <PresentationFormat>Widescreen</PresentationFormat>
  <Paragraphs>114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Century Gothic</vt:lpstr>
      <vt:lpstr>Vapor Trail</vt:lpstr>
      <vt:lpstr>Lights</vt:lpstr>
      <vt:lpstr>Sources of lighting</vt:lpstr>
      <vt:lpstr>Light sources</vt:lpstr>
      <vt:lpstr>PowerPoint Presentation</vt:lpstr>
      <vt:lpstr>Directional lights</vt:lpstr>
      <vt:lpstr>Defining a light direction in the fragment shader</vt:lpstr>
      <vt:lpstr>result</vt:lpstr>
      <vt:lpstr>When to use a directional light</vt:lpstr>
      <vt:lpstr>Point lights</vt:lpstr>
      <vt:lpstr>Mathematics of attenuation</vt:lpstr>
      <vt:lpstr>Quadratic Attenuation term</vt:lpstr>
      <vt:lpstr>Linear Attenuation  term</vt:lpstr>
      <vt:lpstr>Light attenuation</vt:lpstr>
      <vt:lpstr>Light intensity over distance</vt:lpstr>
      <vt:lpstr>Implementing light attenuation</vt:lpstr>
      <vt:lpstr>result</vt:lpstr>
      <vt:lpstr>spotlight</vt:lpstr>
      <vt:lpstr>Setup a flashlight (spotlight)</vt:lpstr>
      <vt:lpstr>PowerPoint Presentation</vt:lpstr>
      <vt:lpstr>Speed up the calculation</vt:lpstr>
      <vt:lpstr>result</vt:lpstr>
      <vt:lpstr>a smoothly-edged spotlight</vt:lpstr>
      <vt:lpstr>Smoothly-edge curve</vt:lpstr>
      <vt:lpstr>PowerPoint Presentation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tanaboon tongbuasirilai</dc:creator>
  <cp:lastModifiedBy>tanaboon tongbuasirilai</cp:lastModifiedBy>
  <cp:revision>1</cp:revision>
  <dcterms:created xsi:type="dcterms:W3CDTF">2024-09-11T05:36:29Z</dcterms:created>
  <dcterms:modified xsi:type="dcterms:W3CDTF">2024-10-26T03:27:34Z</dcterms:modified>
</cp:coreProperties>
</file>